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 отрасли биологии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природа: от клетки до биосферы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среди естественных наук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помогает понять живые системы через связи с химией, физикой и географией. Её развитие связано с именами учёных, заложивших основы современной науки о 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изучения биологии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рассматривает организмы как целостные системы: их строение, функции, обмен веществ, рост, развитие и способность к размножению.
</a:t>
            </a:r>
            <a:endParaRPr lang="en-US" sz="1305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 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передаче признаков от родителей к потомству, а также причинам различий между особями одного вида и появлению новых свойств.
</a:t>
            </a:r>
            <a:endParaRPr lang="en-US" sz="1305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 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системы реагируют на изменения среды, поддерживают внутреннее равновесие и координируют процессы так, чтобы сохранять жизнеспособность.
</a:t>
            </a:r>
            <a:endParaRPr lang="en-US" sz="1305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особь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Объектом исследования становятся также популяции, сообщества и экосистемы, где проявляются общие закономерности совместного существования организмов.
</a:t>
            </a:r>
            <a:endParaRPr lang="en-US" sz="1305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целое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высшем уровне биология изучает биосферу — оболочку жизни Земли, в которой все живые системы связаны между собой и с неживой природой.
</a:t>
            </a:r>
            <a:endParaRPr lang="en-US" sz="13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живой природы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2453325" y="1191675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молекул к клетке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и клеточный уровни описывают состав живого вещества, работу ДНК, белков и органоидов, определяющих основные процессы жизнедеятельности.
</a:t>
            </a:r>
            <a:endParaRPr lang="en-US" sz="762" dirty="0"/>
          </a:p>
        </p:txBody>
      </p:sp>
      <p:sp>
        <p:nvSpPr>
          <p:cNvPr id="11" name="Text 3"/>
          <p:cNvSpPr txBox="1"/>
          <p:nvPr/>
        </p:nvSpPr>
        <p:spPr>
          <a:xfrm>
            <a:off x="2453325" y="1563379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органы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тканевом и органном уровнях клетки объединяются в структуры, которые выполняют конкретные функции и обеспечивают согласованную работу организма.
</a:t>
            </a:r>
            <a:endParaRPr lang="en-US" sz="762" dirty="0"/>
          </a:p>
        </p:txBody>
      </p:sp>
      <p:sp>
        <p:nvSpPr>
          <p:cNvPr id="12" name="Text 4"/>
          <p:cNvSpPr txBox="1"/>
          <p:nvPr/>
        </p:nvSpPr>
        <p:spPr>
          <a:xfrm>
            <a:off x="2453275" y="1935081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 система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 показывает, как органы и системы органов действуют совместно, поддерживая рост, обмен веществ, движение и саморегуляцию.
</a:t>
            </a:r>
            <a:endParaRPr lang="en-US" sz="762" dirty="0"/>
          </a:p>
        </p:txBody>
      </p:sp>
      <p:sp>
        <p:nvSpPr>
          <p:cNvPr id="13" name="Text 5"/>
          <p:cNvSpPr txBox="1"/>
          <p:nvPr/>
        </p:nvSpPr>
        <p:spPr>
          <a:xfrm>
            <a:off x="2453275" y="2304641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и экосистемы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и экосистемный уровни раскрывают взаимодействие особей, видов и среды, а также устойчивость природных сообществ.
</a:t>
            </a:r>
            <a:endParaRPr lang="en-US" sz="762" dirty="0"/>
          </a:p>
        </p:txBody>
      </p:sp>
      <p:sp>
        <p:nvSpPr>
          <p:cNvPr id="14" name="Text 6"/>
          <p:cNvSpPr txBox="1"/>
          <p:nvPr/>
        </p:nvSpPr>
        <p:spPr>
          <a:xfrm>
            <a:off x="2453325" y="2674198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Биосферная целостность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экосистемы планеты; изменения на одном уровне способны отражаться на более высоких уровнях организации живой природы.
</a:t>
            </a:r>
            <a:endParaRPr lang="en-US" sz="7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Разделы биологии различаются прежде всего объектом изучения: от клеток и микроорганизмов до растений, животных и связей организмов со средой.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 дополняют друг друга: каждая изучает свой уровень живого, но вместе они дают целостную картину природы.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11 класс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отрасли биологии по объекту исследования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Ботаника: наука о растениях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изучения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исследует растения как особую группу организмов, рассматривая их строение, жизнедеятельность, развитие, размножение и систематическое разнообразие.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ботаники выделяют морфологию, анатомию, физиологию, систематику, экологию растений и фитоценологию, каждая из которых решает собственные исследовательские задачи.
</a:t>
            </a:r>
            <a:endParaRPr lang="en-US" sz="1024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роль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образуют органические вещества в процессе фотосинтеза, выделяют кислород и создают основу питания для большинства наземных экосистем.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ботаники нужны в сельском хозяйстве, лесоводстве, фармакологии и охране природы, поскольку помогают сохранять растительные ресурсы и повышать урожайность.
</a:t>
            </a:r>
            <a:endParaRPr lang="en-US" sz="10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Зоология: многообразие животного мира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изучает животных как организмы с различными планами строения, типами развития и способами приспособления к окружающей среде.
</a:t>
            </a:r>
            <a:endParaRPr lang="en-US" sz="1138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разделы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Ихтиология, орнитология, энтомология, герпетология и териология помогают подробно исследовать отдельные группы животных и их особенности.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животных характерны активное движение, гетеротрофное питание, развитая нервная система и сложные формы поведения, связанные с выживанием.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эволюция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рассматривает разнообразие способов размножения, наследственные изменения и эволюционные связи, объясняющие происхождение современного животного мира.
</a:t>
            </a:r>
            <a:endParaRPr lang="en-US" sz="10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ключевые отрасли биологии по объекту исследования и практическому значению.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отрасли свой объект и свои методы, но вместе они образуют единую систему знаний о живой природе.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11 класса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отраслей 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7483" y="2170429"/>
            <a:ext cx="3072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199" y="2170429"/>
            <a:ext cx="307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2114" y="2170429"/>
            <a:ext cx="2688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629" y="2170429"/>
            <a:ext cx="3072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Микробиология и вирусология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Микробиология изучает бактерии, археи и простейших, то есть микроскопические организмы, которые широко распространены в природе и играют важную роль в круговороте веществ.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Вирусология рассматривает вирусы как неклеточные формы жизни, связанные с клетками хозяина и способные вызывать инфекции у человека, животных и растений.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разлагают органические остатки, участвуют в круговороте азота и углерода и поддерживают плодородие почв и устойчивость экосистем.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 и производство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промышленности микробы используют для брожения, получения ферментов, витаминов, кисломолочных продуктов и других биотехнологических продуктов.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медицины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патогенных микробов необходимо для профилактики инфекций, разработки вакцин, санитарного контроля и защиты общественного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биологическое исследование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научного исследования в школьном курсе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положения показывают, почему клетка считается фундаментом жизни: она образует все организмы, обеспечивает их функции и появляется только в результате деления.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положения клеточной теории объединяют все представления о клетке.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генетики связаны между собой: гены находятся в хромосомах, наследственная информация записана в ДНК, а фенотип проявляется через взаимодействие генотипа и 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генетика объясняет не отдельные термины, а единую систему передачи и проявления наследственной информации.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основные понятия и связи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 физиология человека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рассматривает органы и системы как части целого организма, показывая их форму, расположение и взаимосвязь. Без этого невозможно понять, как устроено тело человека и как оно функционирует.
</a:t>
            </a:r>
            <a:endParaRPr lang="en-US" sz="935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объясняет, как работают нервная, эндокринная, дыхательная и другие системы, а также какие механизмы обеспечивают согласованность их действий. Именно здесь раскрывается работа органов в норме.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и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постоянства внутренней среды зависит от согласованной работы органов и регулирующих систем. Изучение этих процессов помогает понять, почему режим дня, питание и движение влияют на самочувствие.
</a:t>
            </a:r>
            <a:endParaRPr lang="en-US" sz="935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нарушений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нормы и отклонений позволяет объяснить происхождение заболеваний, утомления и функциональных сбоев. Поэтому анатомия и физиология служат основой для профилактики и осознанного отношения к здоровью.
</a:t>
            </a:r>
            <a:endParaRPr lang="en-US" sz="8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как биологическая наука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2453325" y="1191675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природе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изучает, как организмы взаимодействуют друг с другом и с неживой средой. Эти связи определяют распределение видов, их численность и устойчивость природных сообществ.
</a:t>
            </a:r>
            <a:endParaRPr lang="en-US" sz="762" dirty="0"/>
          </a:p>
        </p:txBody>
      </p:sp>
      <p:sp>
        <p:nvSpPr>
          <p:cNvPr id="11" name="Text 3"/>
          <p:cNvSpPr txBox="1"/>
          <p:nvPr/>
        </p:nvSpPr>
        <p:spPr>
          <a:xfrm>
            <a:off x="2453325" y="1563379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уровни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популяции, биоценоза, экосистемы и биосферы помогают описать природу от локального сообщества до всей оболочки жизни. Каждый уровень имеет собственные закономерности и границы.
</a:t>
            </a:r>
            <a:endParaRPr lang="en-US" sz="762" dirty="0"/>
          </a:p>
        </p:txBody>
      </p:sp>
      <p:sp>
        <p:nvSpPr>
          <p:cNvPr id="12" name="Text 4"/>
          <p:cNvSpPr txBox="1"/>
          <p:nvPr/>
        </p:nvSpPr>
        <p:spPr>
          <a:xfrm>
            <a:off x="2453275" y="1935081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свет, влажность, состав почвы и деятельность человека выступают экологическими факторами. Они могут ограничивать распространение организмов или, наоборот, создавать условия для их развития.
</a:t>
            </a:r>
            <a:endParaRPr lang="en-US" sz="762" dirty="0"/>
          </a:p>
        </p:txBody>
      </p:sp>
      <p:sp>
        <p:nvSpPr>
          <p:cNvPr id="13" name="Text 5"/>
          <p:cNvSpPr txBox="1"/>
          <p:nvPr/>
        </p:nvSpPr>
        <p:spPr>
          <a:xfrm>
            <a:off x="2453275" y="2304641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знания нужны для оценки загрязнения, сохранения редких видов и рационального использования ресурсов. Без них невозможно грамотно планировать хозяйственную деятельность и снижать ущерб природе.
</a:t>
            </a:r>
            <a:endParaRPr lang="en-US" sz="762" dirty="0"/>
          </a:p>
        </p:txBody>
      </p:sp>
      <p:sp>
        <p:nvSpPr>
          <p:cNvPr id="14" name="Text 6"/>
          <p:cNvSpPr txBox="1"/>
          <p:nvPr/>
        </p:nvSpPr>
        <p:spPr>
          <a:xfrm>
            <a:off x="2453325" y="2674198"/>
            <a:ext cx="42375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
</a:t>
            </a:r>
            <a:pPr algn="ctr" indent="0" marL="0">
              <a:lnSpc>
                <a:spcPct val="115000"/>
              </a:lnSpc>
              <a:buNone/>
            </a:pPr>
            <a:r>
              <a:rPr lang="en-US" sz="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видов ослабляет экосистемы и нарушает пищевые связи. Поэтому экология объясняет не только причины изменений в природе, но и способы сохранения её устойчивости.
</a:t>
            </a:r>
            <a:endParaRPr lang="en-US" sz="7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отрасли биологии связаны с важными сферами жизни и практики.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каждой отрасли есть собственная задача, но вместе они решают общие практические проблемы медицины, сельского хозяйства, экологии и технологий.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естествознания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отраслей биологии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4281" y="374512"/>
            <a:ext cx="260138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4281" y="2618763"/>
            <a:ext cx="260138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и селекция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ферменты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использует клетки и ферменты для получения лекарственных препаратов, вакцин, пищевых добавок и ферментированных продуктов, которые невозможно или трудно производить только традиционными методами.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создаёт сорта с высокой урожайностью, устойчивостью к болезням и неблагоприятным условиям. Это помогает повышать качество продукции и стабильность сельского хозяйства.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области опираются на знания о наследственности, изменчивости и работе генов. Именно генетика позволяет целенаправленно отбирать и закреплять полезные признаки.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инженерия, микробиологические технологии и лабораторный контроль делают возможным создание новых штаммов микроорганизмов, а также точную проверку их свойств и безопасности.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биология связана с другими науками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научные области дают биологии методы, данные и инструменты для объяснения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 связано с историческим развитием жизни на Земле и появлением приспособлений, позволивших видам занять разные экологические ниши.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биоразнообразие, тем устойчивее экосистемы и тем выше их способность сохранять равновесие при изменении условий среды.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результат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в повседневной жизни и будущих профессиях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знания помогают осознанно относиться к питанию, сну, физической активности и гигиене. Они объясняют, почему профилактика часто эффективнее лечения и как поддерживать хорошее самочувствие.
</a:t>
            </a:r>
            <a:endParaRPr lang="en-US" sz="923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медицины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строения организма, наследственности и работы микроорганизмов важно для понимания вакцинации, анализов и причин заболеваний. Это делает медицинскую информацию более понятной и убедительной.
</a:t>
            </a:r>
            <a:endParaRPr lang="en-US" sz="899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 среде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учит видеть связь между человеческой деятельностью и состоянием природы. Благодаря этому легче оценивать последствия загрязнения, вырубки лесов и нерационального использования ресурсов.
</a:t>
            </a:r>
            <a:endParaRPr lang="en-US" sz="915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старшеклассников биология открывает путь в медицину, ветеринарию, агрономию, экологию, лабораторную диагностику и биоинженерию. Эти направления требуют интереса к живым системам и точности мышления.
</a:t>
            </a:r>
            <a:endParaRPr lang="en-US" sz="8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 — наука, которая соединяет жизнь в единую систему
</a:t>
            </a:r>
            <a:endParaRPr lang="en-US" sz="333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показывает, как устроена жизнь на всех уровнях — от клетки до биосферы. Она соединяет теорию и практику, помогая сохранять здоровье, развивать технологии и беречь природу.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2026-06-01T21:19:46Z</dcterms:created>
  <dcterms:modified xsi:type="dcterms:W3CDTF">2026-06-01T21:19:46Z</dcterms:modified>
</cp:coreProperties>
</file>