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Определение размеров светил во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размеров светил — ключ к пониманию их природы и развития.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размеров светил в астрономии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светил влияют на гравитацию, светимость и стадии их эволюции. Без точных измерений невозможно моделировать процессы формирования и развития космических объектов.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 измерения размеров светил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Самосский в III веке до н.э. впервые вычислил угловой размер и расстояния до Луны и Солнца, используя затмения и геометрию теней.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Гиппарх и Птолемей совершенствовали методы, применяя наблюдения затмений и измерения параллакса для уточнения величин.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ограничением была высокая погрешность из-за несовершенных инструментов и неточной оценки угловых размеров небесных тел.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Телескопы: величайший прорыв в астрономии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телескопа Галилеем в 1609 году открыло возможность изучать дисковую форму светил и измерять их угловые размеры впервые.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позволили создавать каталоги диаметров планет и спутников, заложив основу количественного анализа небесных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размеры светил Солнечной системы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значительные различия в радиусах объектов, входящих в нашу планетную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 диаметру превышает Землю более чем в 100 раз, а Луна значительно меньше нашей планеты.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угловых измерений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Триангуляция определяет угловые размеры Луны, Солнца и планет, вычисляя истинные диаметры по известному расстоянию.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параллакса основан на сравнении видимого положения объекта с двух точек наблюдения для оценки размеров близких светил.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ограничена качеством угловых измерений и точностью знания расстояния до наблюдаемого объекта.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усиливают эффективность этих методов, обеспечивая более точные данные о размерах светил.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 определение размеров звёзд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ширины спектральных линий и светимости помогает определить температуру и яркость звезды, что является основой для расчёта её радиуса.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Стефана-Больцмана связывает энергию излучения с площадью поверхности, позволяя определять размеры звёзд на разных этапах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0,001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 дуги — типичное разрешение интерферометрических систем для измерения размеров далеких звёзд.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в тысячные доли угловой секунды позволяет получать точные параметры звезд благодаря сложению лучей от нескольких телескопов.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ESO, 2023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Измеренные радиусы ярчайших звёзд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огромные размеры сверхгигантов в сравнении с Солнцем, показывая разнообразие звездных масштабов.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Сверхгиганты значительно превосходят Солнце по радиусу, подтверждая широкий диапазон размеров среди ярких звёзд.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изменений яркости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прохождении экзопланеты перед звездой фиксируется уменьшение её яркости, позволяющее вычислить радиус планеты по глубине транзита.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и транзитный метод для экзопланет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 экзопланет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Kepler обеспечила данные с точностью до 5%, что подтверждает размеры планет с высокой степенью доверия, как у Kepler-186f, сопоставимой с Землёй.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в двойных системах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затмения в двойных звёздах позволяют точно регистрировать кривые блеска, что даёт возможность определить радиусы обеих компонент с высокой степенью достоверности.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анализируются орбитальные параметры и скорости движения звёзд, что позволяет уточнять размеры и массы, обеспечивая комплексное понимание системы.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эффективен для звезд главной последовательности, белых карликов и тесных двойных систем, где прямые измерения малодоступны из-за близости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методов с историей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наблюдался резкий рост точности благодаря развитию космических телескопов и интерферометрии в оптическом и радиодиапазонах.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современные методы обеспечивают измерения с точностью до 1%, значительно превосходя исторические подходы.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2023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размеров галактик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Фотометрический анализ распределения яркости позволяет выделить границы диска и гало галактики, что служит основой для измерения её размеров.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Млечного Пути оценивается примерно в 50 000 световых лет, при этом внешний диск расширяется почти до 100 000 световых лет.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галактик зависят от их морфологического типа: эллиптические обычно крупнее спиральных и неправильных форм.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размеров важно для понимания процессов эволюции и взаимодействия галактических структур в кластерах и сверхскоплениях.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радиоастрономии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позволяют наблюдать объекты, невидимые в оптическом спектре, такие как пульсары и квазары, расширяя диапазон изучаемых светил.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VLBI обеспечивает максимальное угловое разрешение, что критично для точного определения размеров удалённых звёзд и структур в активных ядрах галактик.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массы и радиуса светил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обусловлены физическими процессами в звёздах, влияющими на плотность и внутреннюю структуру каждого класса светил.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подчёркивают разнообразие звёздных параметров, требующих индивидуального подхода при моделировании их эволюции.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Astronomy &amp; Astrophysics Review, 2022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влияние на 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наблюдения подвержены искажениям из-за турбулентности атмосферы, что снижает разрешающую способность и точность угловых измерений. Коррекция с помощью адаптивной оптики помогает снизить эти ошибки.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пыль и её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облака поглощают и рассеивают свет, изменяя видимую яркость и искажая фотометрические данные, что затрудняет правильное определение размеров светил и требует моделирования её влияния.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расстояний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размеров напрямую зависит от знания расстояний до объектов. Ошибки в параллаксе или других измерениях приводят к значительным дефектам в расчетах физических размеров.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ошибки в измерениях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10-20 км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нейтронных звёзд в пределах данной величины демонстрирует экстремальную плотность и компактность объектов.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звёзды, обладающие радиусом около 10-20 километров, являются одними из самых плотных объектов во Вселенной. В то же время UY Щита выделяется огромными размерами, превышающими солнце в 1700 раз.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исследования размеров светил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 телескопом James Webb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JWST открывает новые возможности для изучения звёзд и планет за пределами нашей галактики с беспрецедентной точностью благодаря инфракрасному диапазону и высокой чувствительности.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технологий спектро-интерферометрии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инструментов в области спектро-интерферометрии и адаптивной оптики позволит измерять параметры светил с точностью до долей процента, улучшая понимание их структуры и эволюции.
</a:t>
            </a:r>
            <a:endParaRPr lang="en-US" sz="11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точного знания размеров светил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размеры позволяют вычислять среднюю плотность объектов, что важно для понимания внутренней структуры и процессов в звёздах и планетах.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влияют на вычисление гравитационной силы, которая определяет динамику окружения светила и формирование планетных 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размерах служат основой для проверки и корректировки астрофизических моделей, повышая достоверность научных выводов.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измерение размеров необходимо для планирования и оптимизации будущих астрономических наблюдений и космических миссий.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измерений размеров светил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размеров звёзд и планет являются фундаментом астрономии, раскрывая сложные процессы эволюции и формируя полное представление о Вселенной.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2026-05-07T22:58:33Z</dcterms:created>
  <dcterms:modified xsi:type="dcterms:W3CDTF">2026-05-07T22:58:33Z</dcterms:modified>
</cp:coreProperties>
</file>