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Звездные системы и галактики: масштаб и структура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космических систем: звёзды, галактики и их взаимодействия.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Вселенной расстояния измеряются световыми годами, астрономическими единицами и парсеками. От ближайших звезд до огромных сверхскоплений пространство поражает своими масштабами.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космических расстояний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Звездная система — это группа звезд, связанных гравитацией, включающая одиночные и многокомпонентные объединения.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половины видимых звезд находятся в двойных системах, где две звезды взаимно вращаются вокруг общего центра масс.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Кратные системы формируются вследствие фрагментации газовых облаков в местах рождения звезд, создавая сложные гравитационные связи.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Звездные системы: основные понятия и виды
</a:t>
            </a:r>
            <a:endParaRPr lang="en-US" sz="28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и кратные звездные системы: особенности
</a:t>
            </a:r>
            <a:endParaRPr lang="en-US" sz="2219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кратных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тройной системы — Альфа Центавра, которая включает несколько звезд, взаимодействующих гравитационно. Такая структура влияет на эволюцию каждого компонента системы.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взаимодействие в двойных системах
</a:t>
            </a:r>
            <a:pPr algn="ctr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Сириуса – классический пример двойной звезды, где обмен массой между компонентами приводит к изменениям в их структуре и свечении.
</a:t>
            </a:r>
            <a:endParaRPr lang="en-US" sz="14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галактика?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— это огромная система, в которой объединены миллиарды звезд, а также газ, пыль и темная материя, удерживаемые гравитацией.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пример спиральной галактики со средним размером и сложной внутренней структурой, которая поддерживает жизнь и движение в нашей системе.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галактик по Хабблу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отражает разнообразие форм и динамики галактических систем согласно их морфологии.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галактики преобладают, представляя основную массу объектов во Вселенной.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данные Хаббла,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исполняет роль центрального региона с высокой плотностью звезд и часто содержит сверхмассивную черную дыру.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спиральных галактик
</a:t>
            </a:r>
            <a:endParaRPr lang="en-US" sz="2944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 представляет собой плоскую структуру с ярко выраженными спиральными рукавами, где активно происходит звездообразование.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перемычка — вытянутая структура, характерная для некоторых спиральных галактик, влияющая на динамику звезд.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Гало формируется из старых звезд и шаровых скоплений, создавая сферический объём вокруг диска.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Эллиптические галактики имеют ровную, гладкую форму без выраженных структур. В них преобладают старые звезды и почти отсутствует межзвездный газ.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эллиптических галактик
</a:t>
            </a:r>
            <a:endParaRPr lang="en-US" sz="2988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галактики располагаются в центрах скоплений, выделяясь мощной гравитацией и наличием массивных центральных черных дыр, как в галактике M87.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неправильных галактик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галактики не имеют устойчивой формы, их богаты газом и пылью, что способствует интенсивному звездообразованию на протяжении миллионов лет.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ближайшего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и Малое Магеллановы Облака — спутники Млечного Пути, в которых наблюдаются молодые горячие звезды и сложные газовые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3885" y="1479875"/>
            <a:ext cx="453033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галактик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разных галактик: форма, численность звезд, содержание газа и пример для каждого типа.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и составе определяют активность и эволюцию каждой галактики.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— наша галактика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совершает полный оборот вокруг центра галактики за примерно 230 миллионов лет, двигаясь сквозь различные спиральные рукава.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Млечного Пути составляет около 100 000 световых лет, масса оценивается примерно в 1 триллион солнечных масс, делая её крупной спиральной галактикой.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звёзд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галактике насчитывается от 200 до 400 миллиардов звёзд различных типов, от молодых горячих до старых красных гигантов.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включает несколько рукавов: Ориона, Персея, Лебедя, Геркулеса и Щита-Центавра, где наблюдается активное звездообразование.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рукава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звезд в галактике Млечный Путь
</a:t>
            </a:r>
            <a:endParaRPr lang="en-US" sz="27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концентрация звёзд расположена в балдже; спиральные рукава — ключевые зоны активного звездообразования.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звёзд заметно снижается от центра к периферии, гало содержит старые звёзды и темную материю, обеспечивая структурную стабильность галактики.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ESA,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27" y="1479875"/>
            <a:ext cx="46120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Галактики-соседи: сравнение с Млечным Путем
</a:t>
            </a:r>
            <a:endParaRPr lang="en-US" sz="2778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различия в размерах, численности звёзд и расстояниях к ближайшим галактикам.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Андромеда значительно крупнее Млечного Пути, а Большое Магелланово Облако — небольшой спутник с активным звездообразованием.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Галактические скопления и сверхскопления
</a:t>
            </a:r>
            <a:endParaRPr lang="en-US" sz="275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десятков галактик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группируются в маленькие скопления, содержащие от нескольких десятков объектов, где происходит взаимное гравитационное влияние.
</a:t>
            </a:r>
            <a:endParaRPr lang="en-US" sz="1318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Скопление Девы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крупного скопления — около 1500 галактик на расстоянии 60 млн световых лет, объединённых общим гравитационным полем.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Сверхскопление Ланиакея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120 000 галактик в гигантской структуре размером свыше 500 млн световых лет, образующих основу крупномасштабной структуры Вселенной.
</a:t>
            </a:r>
            <a:endParaRPr lang="en-US" sz="13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структуры Вселенной: от звёзд до сверхскоплений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взаимодействия на разных масштабах во Вселенной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материя ключевая в формировании и поддержании структур гало галактик и их скоплений, обеспечивая их устойчивость на протяжении миллиардов лет.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материя составляет около 85% массы типичной галактики и не излучает свет, что делает её невидимой для прямых наблюдений, но её влияние бесспорно.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присутствие выявлено через аномальные скорости вращения звёзд в галактиках и эффект гравитационного линзирования, подтверждая её влияние на гравитационное поле.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Темная материя и её роль в галактиках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галактик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 коллапса газовых облаков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галактик начинается с сжатия обширных газовых облаков около 13,2 млрд лет назад, приводящего к рождению первых звёзд и протогалактик.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Слияния и взаимодействия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взаимодействия между протогалактиками вызывают слияния, формируя структуру и усиливая вращение, создавая предпосылки для различных морфологических типов.
</a:t>
            </a:r>
            <a:endParaRPr lang="en-US" sz="1264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ядра и звездообразование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активности центральных чёрных дыр и приток газа стимулируют интенсивное звездообразование, формируя множество типов галактик с разнообразными характеристиками.
</a:t>
            </a:r>
            <a:endParaRPr lang="en-US" sz="118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Слияния приводят к трансформации форм; из спиральных могут образовываться эллиптические или неправильные галактики, изменяя их морфологию.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и слияния галактик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звездообразования сопровождают столкновения, поскольку давление и турбулентность газа стимулируют рождение новых звёздных поколений.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газа и звезд претерпевает изменения, вызывая возмущения и резонансы, что воздействует на последующую эволюцию галактических структур.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4 миллиарда лет ожидается слияние Млечного Пути и Андромеды, результатом чего станет крупная эллиптическая галактика с новым строением.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изучение галактик во Вселенной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галактик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телескопа Хаббл, во Вселенной насчитывается порядка двух триллионов галактик, значительно превосходящих предыдущие оценки.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инструменты, такие как телескоп James Webb, позволяют изучать самые далёкие галактики и процессы на ранних стадиях формирования Вселенной.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звездные системы и галактики?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звездных систем и галактик помогает понять фундаментальные законы природы, расширяет представления о происхождении и развитии Вселенной, а также стимулирует научно-технический прогресс.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2026-05-08T00:08:57Z</dcterms:created>
  <dcterms:modified xsi:type="dcterms:W3CDTF">2026-05-08T00:08:57Z</dcterms:modified>
</cp:coreProperties>
</file>