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организмов и естественный отбор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формирует признаки, повышающие выживание и размножение.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организмы различаются и как среда действует на них
</a:t>
            </a:r>
            <a:endParaRPr lang="en-US" sz="2048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Особи одной популяции наследственно различаются, а среда не создает полезные признаки заново, а отбирает уже имеющиеся варианты. Важен не внешний вид сам по себе, а успех оставленного потомства в конкретных условиях.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как механизм формирования адаптаций
</a:t>
            </a:r>
            <a:endParaRPr lang="en-US" sz="2051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419150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полезных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4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определённой среде выживают и размножаются чаще те особи, чьи наследственные особенности повышают приспособленность. Их аллели передаются потомству и постепенно становятся более распространёнными в популяции.
</a:t>
            </a:r>
            <a:endParaRPr lang="en-US" sz="942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650675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условия долго остаются сходными, полезный признак закрепляется в нескольких поколениях. В результате средняя приспособленность популяции возрастает, а менее выгодные варианты встречаются всё реже.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882200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целенаправленный процесс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не действует «в пользу» организма заранее и не стремится к совершенству. Он лишь усиливает различия в выживании и репродуктивном успехе между особями с разными наследственными признаками.
</a:t>
            </a:r>
            <a:endParaRPr lang="en-US" sz="104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приспособленность в популяции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наследственные различия закрепляются под действием факторов среды в ряду поколений.
</a:t>
            </a:r>
            <a:endParaRPr lang="en-US" sz="104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адаптации: строение как ответ на условия среды
</a:t>
            </a:r>
            <a:endParaRPr lang="en-US" sz="1852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или компактная форма снижает сопротивление среды и помогает экономить энергию. У рыб, птиц и животных холодных зон такие особенности особенно заметны и тесно связаны с образом жизни.
</a:t>
            </a:r>
            <a:endParaRPr lang="en-US" sz="893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и окраска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покровов, густота шерсти, наличие жира и окраска определяют защиту от холода, перегрева или хищников. Эти признаки хорошо видны и часто служат первым указанием на среду обитания.
</a:t>
            </a:r>
            <a:endParaRPr lang="en-US" sz="909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клюва, зубов, листьев, корней и конечностей связано с типом пищи и способом её добычи. Одни и те же органы у разных видов могут быть сильно преобразованы.
</a:t>
            </a:r>
            <a:endParaRPr lang="en-US" sz="1082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приспособлений
</a:t>
            </a:r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кактуса уменьшают испарение воды, густой мех сохраняет тепло, а обтекаемое тело рыбы помогает двигаться в воде. Во всех случаях строение прямо повышает жизненные шансы организма.
</a:t>
            </a:r>
            <a:endParaRPr lang="en-US" sz="94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26" y="1303509"/>
            <a:ext cx="371925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739" y="2179071"/>
            <a:ext cx="495900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1733" y="3054634"/>
            <a:ext cx="433913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2939" y="3952700"/>
            <a:ext cx="511500" cy="4546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адаптации: особенности работы органов и клеток
</a:t>
            </a:r>
            <a:endParaRPr lang="en-US" sz="1962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пустынных растений снижается транспирация, поэтому вода расходуется медленнее. Это особенно важно при высокой температуре и редких осадках, когда потеря влаги быстро становится опасной.
</a:t>
            </a:r>
            <a:endParaRPr lang="en-US" sz="798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Переживание неблагоприятного сезона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Спячка, оцепенение и замедление обмена веществ помогают животным пережить холод или нехватку пищи. Организм временно снижает активность, чтобы сохранить жизненные ресурсы.
</a:t>
            </a:r>
            <a:endParaRPr lang="en-US" sz="798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клеток от замерзания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арктических организмов встречаются антифризные белки, препятствующие образованию кристаллов льда в тканях. Благодаря этому клетки сохраняют работоспособность даже при очень низких температурах.
</a:t>
            </a:r>
            <a:endParaRPr lang="en-US" sz="798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избытка соли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морских птиц и рептилий солевые железы удаляют лишнюю соль, поступающую с пищей и водой. Это поддерживает внутреннее равновесие и предотвращает обезвоживание организма.
</a:t>
            </a:r>
            <a:endParaRPr lang="en-US" sz="79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адаптации: действия, повышающие выживаемость
</a:t>
            </a:r>
            <a:endParaRPr lang="en-US" sz="1868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перемещения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Перелёты и миграции позволяют избежать голода, холода или засухи и использовать временно доступные кормовые ресурсы. Такой выбор повышает вероятность выживания целых популяций.
</a:t>
            </a:r>
            <a:endParaRPr lang="en-US" sz="827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стратегии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активности на ночь, использование убежищ, запасание пищи и охрана территории помогают экономить влагу, избегать перегрева и снижать риск встречи с хищниками.
</a:t>
            </a:r>
            <a:endParaRPr lang="en-US" sz="827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брачные ритуалы, коллективная защита и забота о потомстве увеличивают шанс передать гены следующему поколению. Поведение здесь напрямую связано с репродуктивным успехом.
</a:t>
            </a:r>
            <a:endParaRPr lang="en-US" sz="76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естественного отбора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форма отбора проявляется при своём типе изменчивости среды и по-разному влияет на распределение признака в популяции.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частый результат — сохранение адаптивного варианта или сдвиг признака к новому оптимуму при изменении условий.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организмов и их значение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между строением организма, условиями среды и преимуществом признака.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принцип адаптации может работать по-разному: через экономию воды, защиту от холода, скрытность или эффективную охоту.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 действия отбора: берёзовая пяденица
</a:t>
            </a:r>
            <a:endParaRPr lang="en-US" sz="2065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50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индустриальных районах Великобритании кора деревьев потемнела из-за загрязнения. Это изменило условия маскировки и сделало светлых бабочек более заметными для птиц.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290848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частот форм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форма лучше сливалась с фоном и чаще выживала, поэтому её доля увеличивалась. Когда загрязнение уменьшилось, преимущество снова перешло к светлой форме.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961541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показывает, что отбор зависит от среды и не создаёт новый признак мгновенно. Он лишь меняет распространённость уже существующих наследственных вариантов в популяции.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приспособления: маскировка, мимикрия и предупреждающая окраска
</a:t>
            </a:r>
            <a:endParaRPr lang="en-US" sz="1852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Невидимый на фоне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Песчаная ящерица почти исчезает среди светлых камней, а зелёная гусеница сливается с листом, на котором неподвижно замирает. Такая окраска не делает организм сильнее, но снижает вероятность быть замеченным и спасает от преждевременной гибели.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 под видом 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Безобидная муха-журчалка внешне напоминает осу: похожие полосы и форма тела заставляют хищника сомневаться. Мимикрия работает не за счёт нападения, а благодаря сходству с организмом, которого лучше избегать.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Сигнал, который лучше не игнорировать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 божьей коровки, ядовитых лягушек и некоторых гусениц предупреждает: добыча несъедобна или опасна. Такой сигнал экономит время хищника и одновременно повышает шансы выживания самого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приспособленности и её относительность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79178" y="148435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зависит от среды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становится полезным только в определённых условиях. То, что помогает в одной экологической нише, может оказаться бесполезным или даже вредным при смене климата, пищи или врагов.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678250" y="148435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имеет цену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окраска, крупные рога или сложное брачное поведение повышают шансы на размножение, но требуют энергии и могут увеличить заметность, снизить скорость или затруднить повседневную жизнь.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670078" y="148440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абсолютного совершенства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всегда относительна, потому что оценивается не вообще, а в конкретной среде. Один и тот же организм может быть хорошо адаптирован к одной нише и плохо — к другой.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частота признаков при изменении среды
</a:t>
            </a:r>
            <a:endParaRPr lang="en-US" sz="2295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потемнения среды отбор действует на уже существующие варианты окраски, поэтому изменения заметны уже через несколько поколений.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Частоты признаков смещаются в пользу лучшей маскировки; отбор перераспределяет наследственные варианты, а не создаёт их заново.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на основе классической модели берёзовой пяденицы; условные данные для иллюстрации динамики
</a:t>
            </a:r>
            <a:endParaRPr lang="en-US" sz="59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3594" y="1295896"/>
            <a:ext cx="953663" cy="1089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6156" y="1295896"/>
            <a:ext cx="953663" cy="1089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46805" y="1295896"/>
            <a:ext cx="953663" cy="1089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адаптации растений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25025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ксерофитов мелкие листья, восковой налёт, редуцированные устьица и глубокие корни. Эти признаки уменьшают испарение и помогают переживать засушливые периоды без резкого снижения жизнедеятельности.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67562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слабого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Тенелюбивые растения обычно имеют крупные тонкие листья и повышенное содержание хлорофилла. Такая организация увеличивает площадь поглощения света и позволяет эффективно фотосинтезировать в полутени.
</a:t>
            </a:r>
            <a:endParaRPr lang="en-US" sz="1089" dirty="0"/>
          </a:p>
        </p:txBody>
      </p:sp>
      <p:sp>
        <p:nvSpPr>
          <p:cNvPr id="14" name="Text 4"/>
          <p:cNvSpPr txBox="1"/>
          <p:nvPr/>
        </p:nvSpPr>
        <p:spPr>
          <a:xfrm>
            <a:off x="6828211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опыления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лепестки, запах и нектар привлекают насекомых, а невзрачные цветки с обильной пыльцой чаще полагаются на ветер. Строение цветка напрямую связано с путём переноса пыльцы.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животных к холоду и жаре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северных широт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и северный олень сохраняют тепло благодаря густому меху, подшёрстку и слою жира. Компактное тело уменьшает потери тепла, а сезонная смена окраски помогает лучше сливаться с фоном.
</a:t>
            </a:r>
            <a:endParaRPr lang="en-US" sz="1004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против перегрева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Фенек и верблюд живут в жаркой среде, где особенно важны светлая окраска, экономия влаги и использование тени. У фенека крупные уши помогают отдавать тепло, а у верблюда запас воды связан с общей физиологией выживания в пустыне.
</a:t>
            </a:r>
            <a:endParaRPr lang="en-US" sz="973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климат — разные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холоде полезны короткие уши, плотный покров и уменьшение площади поверхности тела, а в жаре — длинные конечности, активное охлаждение и ночная активность. Температура среды задаёт направление отбора для многих признаков.
</a:t>
            </a:r>
            <a:endParaRPr lang="en-US" sz="9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адаптация не возникает мгновенно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эволюционных изменений в популяции под действием наследственной изменчивости и отбора.
</a:t>
            </a:r>
            <a:endParaRPr lang="en-US" sz="99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ошибки в понимании приспособленности
</a:t>
            </a:r>
            <a:endParaRPr lang="en-US" sz="2053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3313" y="1663618"/>
            <a:ext cx="6496366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абсолютное совершенство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нельзя понимать как идеальное устройство организма. Вид может успешно жить в одной среде и резко терять преимущества при смене климата, пищи, хищников или конкурентов.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73313" y="2641107"/>
            <a:ext cx="6496366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не возникают «заранее»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особенности не появляются потому, что организму «нужна» выгода. Отбор закрепляет только те наследственные варианты, которые уже существуют и повышают успех размножения.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73313" y="3618607"/>
            <a:ext cx="6496366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ниши — разные результаты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организм может быть прекрасно приспособлен к своей экологической нише, но плохо переносить другую. Это показывает относительность любого адаптивного признака.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311994"/>
            <a:ext cx="3239400" cy="94323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среды и направление естественного отбора
</a:t>
            </a:r>
            <a:endParaRPr lang="en-US" sz="2374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тип среды определяет преобладающий вариант отбора и судьбу признака в популяции.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среды определяет, какие варианты признака сохраняются: средние, смещённые к новому оптимуму или крайние формы.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приспособленности в эволюции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419144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полезных признаков делает виды более узко приспособленными к своей среде. Это повышает эффективность жизни в конкретной нише, но ограничивает возможности при резких изменениях условий.
</a:t>
            </a:r>
            <a:endParaRPr lang="en-US" sz="1155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2650669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 популяций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разные группы живут в неодинаковых условиях, отбор закрепляет у них разные признаки. Со временем такое расхождение может привести к дивергенции и образованию новых видов.
</a:t>
            </a:r>
            <a:endParaRPr lang="en-US" sz="1215" dirty="0"/>
          </a:p>
        </p:txBody>
      </p:sp>
      <p:sp>
        <p:nvSpPr>
          <p:cNvPr id="10" name="Text 4"/>
          <p:cNvSpPr txBox="1"/>
          <p:nvPr/>
        </p:nvSpPr>
        <p:spPr>
          <a:xfrm>
            <a:off x="867050" y="3882194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решения у разных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похожих условиях неродственные организмы нередко приобретают сходные черты. Это конвергенция, возникающая потому, что среда ограничивает число успешных адаптивных решений.
</a:t>
            </a:r>
            <a:endParaRPr lang="en-US" sz="121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приспособленность как результат действия естественного отбора
</a:t>
            </a:r>
            <a:endParaRPr lang="en-US" sz="2678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возникает из наследственной изменчивости и закрепляется отбором, который действует по-разному в разных условиях. Поэтому эволюция популяций идёт через накопление полезных признаков, а не через мгновенное совершенство.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2026-06-02T00:56:51Z</dcterms:created>
  <dcterms:modified xsi:type="dcterms:W3CDTF">2026-06-02T00:56:51Z</dcterms:modified>
</cp:coreProperties>
</file>