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jpe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 Земли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каналы, озёра, водохранилища и болота образуют единую систему, поддерживающую жизнь и хозяйство.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поверхностных вод важна для географии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 — самая заметная часть вод суши. Их распределение определяется осадками, испарением, снеготаянием, уклоном и свойствами пород. На состояние рек и озёр влияют плотины, осушение болот, каналы и загрязнение стоками.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природный поток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— постоянный или сезонно устойчивый поток воды, который течёт по углублению в рельефе от истока к устью. Её путь связан с формой местности и особенностями климата.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речной системе различают русло, долину, пойму и террасы. Эти части по‑разному выглядят и изменяются при половодьях и паводках. У реки есть притоки и водосборный бассейн.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режим зависит от источников питания: дождевого, снегового, ледникового, подземного или смешанного. Поэтому разные реки имеют разные сезоны подъёма воды и разный уровень в течение года.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речной системы: от истока к устью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движения воды и изменения условий течения по длине реки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реки изменяют поверхность Земли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Размыв, перенос и отложение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размывают породы и уносят обломочный материал. Там, где течение слабее, принесённые частицы оседают и постепенно накапливаются. Так меняется рельеф вдоль русла и долины.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на горах и равнинах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река чаще делает узкую долину, а также формирует водопады и пороги, потому что уклон обычно больше. На равнинах долина шире, появляются поймы и меандры — извилистые изгибы русла.
</a:t>
            </a:r>
            <a:endParaRPr lang="en-US" sz="17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696" y="1574700"/>
            <a:ext cx="2513858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России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сведены в коротком виде: длина, бассейн, куда впадает, а также основные города и хозяйственное значение.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России тянутся через разные природные зоны и по‑разному влияют на транспорт, хозяйство и природные комплексы регионов.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(без привязки к одному справочнику).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17156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18933"/>
            <a:ext cx="452400" cy="4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 их назначение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— искусственный водный путь, который создают, чтобы связать реки, моря или озёра. Это помогает проходить маршрут с меньшими обходами и организовывать регулярные перевозки.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водные пути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подают воду туда, где осадков недостаточно. За счёт орошения можно выращивать сельскохозяйственные культуры, а урожайность становится более устойчивой в засушливые периоды.
</a:t>
            </a:r>
            <a:endParaRPr lang="en-US" sz="1152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орошение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одном районе воды много, а в другом её не хватает, каналы помогают перенаправлять сток. Так перераспределяются водные ресурсы и снижаются дефициты для населения и предприятий.
</a:t>
            </a:r>
            <a:endParaRPr lang="en-US" sz="1196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Перераспределяют ресурсы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работают не только для воды, но и для экономики регионов: они поддерживают судоходство и хозяйственные нужды. Примером служат Волго‑Донской и Беломорско‑Балтийский каналы.
</a:t>
            </a:r>
            <a:endParaRPr lang="en-US" sz="1177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хозяйственные потребности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шлюз на канале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судна при преодолении разницы уровней воды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как замкнутые водоёмы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— естественный водоём в углублении суши, который заполняется водой и не имеет прямого выхода в океан. Поэтому вода в озере обычно «живёт по своим правилам» и меняется медленнее, чем в реках.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бывают пресными и солёными, проточными и бессточными. Одни озёра получают притоки и выводят часть воды, другие сохраняют воду дольше, а соль накапливается со временем.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размеру и глубине озёра очень разные: от мелких водоёмов до глубоких котловин. Это отражается на температуре воды, прозрачности и условиях для растений и животных.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Котловины озёр образуются по разным причинам: из‑за тектоники, работы ледника, вулканизма, карста, деятельности рек и запруживания долин. От происхождения зависит форма берегов и характер дна.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озёр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различия в происхождении котловины заметны по глубине, форме и тому, как вода обменивается с окружающей средой.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типам котловин, используемая в школьной географии (распределение показано как категориальное, без долей).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механизмы формирования создают разные условия для воды: одни озёра глубже, другие имеют более «закрытый» водный режим, что отражается на свойствах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389574"/>
            <a:ext cx="1962000" cy="15615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3725" y="1389574"/>
            <a:ext cx="1962000" cy="15615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78200" y="1389574"/>
            <a:ext cx="1962000" cy="15615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22875" y="1389574"/>
            <a:ext cx="1962000" cy="156155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 и их особенности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47150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считается самым глубоким озером мира. По объёму пресной воды он занимает лидирующие позиции среди озёр планеты. Этот водоём играет роль крупного «водного хранилища» и влияет на природные условия вокруг, поддерживая богатую экосистему.
</a:t>
            </a:r>
            <a:endParaRPr lang="en-US" sz="867" dirty="0"/>
          </a:p>
        </p:txBody>
      </p:sp>
      <p:sp>
        <p:nvSpPr>
          <p:cNvPr id="18" name="Text 3"/>
          <p:cNvSpPr txBox="1"/>
          <p:nvPr/>
        </p:nvSpPr>
        <p:spPr>
          <a:xfrm>
            <a:off x="84657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Байкал: глубина и запас пресной воды
</a:t>
            </a:r>
            <a:endParaRPr lang="en-US" sz="1070" dirty="0"/>
          </a:p>
        </p:txBody>
      </p:sp>
      <p:sp>
        <p:nvSpPr>
          <p:cNvPr id="19" name="Text 4"/>
          <p:cNvSpPr txBox="1"/>
          <p:nvPr/>
        </p:nvSpPr>
        <p:spPr>
          <a:xfrm>
            <a:off x="262607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по происхождению относится к озёрным водоёмам: у него нет прямой связи с Мировым океаном. Поэтому его уровень и солёность формируются в основном за счёт климата и притоков. Сравнивая карты, важно понимать, что «морем» оно названо исторически.
</a:t>
            </a:r>
            <a:endParaRPr lang="en-US" sz="852" dirty="0"/>
          </a:p>
        </p:txBody>
      </p:sp>
      <p:sp>
        <p:nvSpPr>
          <p:cNvPr id="20" name="Text 5"/>
          <p:cNvSpPr txBox="1"/>
          <p:nvPr/>
        </p:nvSpPr>
        <p:spPr>
          <a:xfrm>
            <a:off x="300115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море: «озеро по происхождению»
</a:t>
            </a:r>
            <a:endParaRPr lang="en-US" sz="887" dirty="0"/>
          </a:p>
        </p:txBody>
      </p:sp>
      <p:sp>
        <p:nvSpPr>
          <p:cNvPr id="21" name="Text 6"/>
          <p:cNvSpPr txBox="1"/>
          <p:nvPr/>
        </p:nvSpPr>
        <p:spPr>
          <a:xfrm>
            <a:off x="4780650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и Онежское озёра сформировались в ледниковую эпоху. Для них характерны большие размеры и сложная береговая линия: берег может быть изрезан заливами и островами. Рельеф дна и берегов напрямую связан с тем, как работал ледник.
</a:t>
            </a:r>
            <a:endParaRPr lang="en-US" sz="900" dirty="0"/>
          </a:p>
        </p:txBody>
      </p:sp>
      <p:sp>
        <p:nvSpPr>
          <p:cNvPr id="22" name="Text 7"/>
          <p:cNvSpPr txBox="1"/>
          <p:nvPr/>
        </p:nvSpPr>
        <p:spPr>
          <a:xfrm>
            <a:off x="5155725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и Онежское: след ледника
</a:t>
            </a:r>
            <a:endParaRPr lang="en-US" sz="924" dirty="0"/>
          </a:p>
        </p:txBody>
      </p:sp>
      <p:sp>
        <p:nvSpPr>
          <p:cNvPr id="23" name="Text 8"/>
          <p:cNvSpPr txBox="1"/>
          <p:nvPr/>
        </p:nvSpPr>
        <p:spPr>
          <a:xfrm>
            <a:off x="6935225" y="3589200"/>
            <a:ext cx="1757100" cy="10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 космоса помогают увидеть различия между крупнейшими озёрами Евразии: формы берегов, очертания водосборов и прибрежные зоны. По таким изображениям удобно сравнивать размеры, прикидывать глубину по рельефу и замечать связи с окружающими ландшафтами. Подписи на карте делают сравнение наглядным.
</a:t>
            </a:r>
            <a:endParaRPr lang="en-US" sz="787" dirty="0"/>
          </a:p>
        </p:txBody>
      </p:sp>
      <p:sp>
        <p:nvSpPr>
          <p:cNvPr id="24" name="Text 9"/>
          <p:cNvSpPr txBox="1"/>
          <p:nvPr/>
        </p:nvSpPr>
        <p:spPr>
          <a:xfrm>
            <a:off x="7310300" y="3190125"/>
            <a:ext cx="13821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взгляд на крупнейшие озёра Евразии
</a:t>
            </a:r>
            <a:endParaRPr lang="en-US" sz="8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Водохранилища: вода под контролем человека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Водохранилище появляется, когда строят плотину на реке. Вода накапливается за плотиной, и появляется возможность управлять её уровнем и количеством в течение года и суток.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сооружения применяют для выработки электроэнергии, снабжения городов и предприятий, орошения полей. Дополнительно водохранилища помогают регулировать сток и снижать риск паводков.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водохранилища меняет природные условия: могут затапливаться сельхозземли, меняется течение, условия для рыбы и береговой растительности. Поэтому важны оценка последствий и охранные меры.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649" y="1345200"/>
            <a:ext cx="2734802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водохранилищ в хозяйстве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водохранилища используют в экономике, какие есть плюсы, и какие отрицательные эффекты возможны при изменении режима реки.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географии (без привязки к одному источнику данных).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 дают важные услуги — энергию, воду и транспорт. Но управление объёмом воды меняет экосистемы, повышает риск подтоплений и требует экологического контроля.
</a:t>
            </a:r>
            <a:endParaRPr lang="en-US" sz="14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6650" y="3239995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39995"/>
            <a:ext cx="4344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как особые природные территории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Водоудерживающие и «влажные» ландшафты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формируется там, где влаги больше, чем может испариться и уйти вглубь. Оно накапливает воду и делает уровень увлажнения более стабильным для окружающих участков.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и накопление органики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накапливаются органические остатки, которые частично разлагаются и превращаются в торф. Это создаёт особую «запись» природных процессов и влияет на состав воды.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колебаний стока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выпадает много осадков, болото удерживает часть воды и снижает резкость подъёмов уровня в реках. В засушливые периоды влага постепенно подпитывает окрестные территории.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множества видов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обеспечивают условия для растений, птиц, насекомых и других животных, приспособленных к сырой среде. Здесь формируются устойчивые местообитания и сохраняется биологическое разнообразие.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болото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основных пути: зарастание озера и заболачивание суши.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поверхностных вод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типа своя «логика существования»: у рек доминирует перенос воды и наносов, у озёр — замкнутый режим, у болот — накопление влаги и торфа.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учебное представление по признакам: происхождение, течение, замкнутость, функции в природе и хозяйстве.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подчёркивает: природное происхождение и характер движения воды определяют и роль для природы, и способы использования человеком, а также риски для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промышленными и бытовыми стоками ухудшает качество воды: меняется состав, снижается количество кислорода, страдают растения и животные. Это отражается и на рыболовстве, и на питьевом водоснабжении.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плотин меняет режим реки: меняются скорость течения, уровень воды и характер берегов. В результате могут нарушаться нерестилища рыб и условия жизни водных организмов.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Спрямление русел ускоряет поток и меняет русловые процессы, а осушение болот уменьшает природное удержание влаги. Чрезмерный забор воды ведёт к снижению стока и повышению концентрации загрязнений.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охраны применяют очистные сооружения, рациональное водопользование и защиту берегов. Сохранение болот и контроль сбросов помогают уменьшить экологические последствия хозяйственной деятельности.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поверхностные воды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 в жизни людей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дают питьевую воду и используются для рыболовства. Они также важны для отдыха, туризма и водного транспорта, потому что по водным путям удобно перевозить грузы и людей.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Водохранилища поддерживают работу электростанций и обеспечивают водой города и предприятия, особенно когда осадков мало. Болота уменьшают риск резких паводков, сохраняют влажность в ландшафте и поддерживают разнообразие живых видов.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0154" y="1574700"/>
            <a:ext cx="1804943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определения и понять, зачем термины нужны на уроках географии.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задают единый «словарь» для описания рек, озёр и болот. Это позволяет сравнивать объекты и точнее связывать природные признаки с причинами их появления.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(терминологический справочник).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воды: система, которая требует заботы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воды образуют взаимосвязанную систему из рек, каналов, озёр, водохранилищ и болот. Их распределение зависит от климата, рельефа и питания, а человек может как помочь, так и навредить. Поэтому рациональное использование и охрана необходимы для устойчивости природы.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2026-05-13T22:18:46Z</dcterms:created>
  <dcterms:modified xsi:type="dcterms:W3CDTF">2026-05-13T22:18:46Z</dcterms:modified>
</cp:coreProperties>
</file>