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ключ к восприятию мира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— главный способ восприятия окружающей среды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изучают с XIX века, от Гельмгольца до Павлова. Это важнейший анализатор, помогающий адаптироваться и взаимодействовать с миром, особенно актуален для школьников из-за зрительных проблем.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зрения и его роль в биологии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глаза: основные элементы и их функции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— прозрачная «линза»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пропускает и преломляет свет, обеспечивая вход лучей внутрь глаза. Её гладкая поверхность защищает внутренние структуры от повреждений.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— регулируемый оптический элемент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меняет форму, фокусируя изображение на сетчатке. Эта аккомодация необходима для чёткого зрения на разных расстояниях.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— светочувствительный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содержит клетки, преобразующие свет в нервные сигналы. Она выступает в роли «пленки», фиксирующей изображение для обработки мозгом.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функции зрительного анализатора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цвета помогает человеку узнавать объекты в мире и оценивать их свойства, например, спелость фруктов или сигналы светофора.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формы и размера объектов обеспечивает ориентацию в пространстве и распознавание знакомых предметов и лиц.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движения позволяет вовремя реагировать на угрозы или перемещения окружающих, что важно для безопасности и координации.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когнитивных процессов способствует обучению, памяти и развитию навыков через визуальное восприятие и анализ.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сетчатки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— дневное и цветовое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функционируют при ярком свете, отвечают за различие цветов и находятся главным образом в центральной части сетчатки.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— ночное и периферическое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активируются при слабом освещении и обеспечивают видимость в темноте, а также восприятие форм на периферии полей зрения.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значительно преобладают численно, что обеспечивает высокую чувствительность глаза к свету в темноте.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палочек способствует ночному зрению, а колбочки специализируются на детальном цветном изображении.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палочек и колбочек в сетчатке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зрительного нерва приводит к ухудшению зрения или полной его потере, так как нарушается связь глаза с мозгом.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включает около 1,2 млн волокон, передающих импульсы от сетчатки к головному мозгу.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проводимость по зрительному нерву обеспечивает передачу детализированных зрительных данных для анализа в коре мозга.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зрительного нерва в передаче информации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зрительного сигнала от глаза к мозгу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этапы обработки зрительной информации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зрительные центры мозга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центры объединяют зрительные данные с ощущениями слуха и осязания для комплексного восприятия мира.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 другими сенсорными системами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зоны анализируют лица, эмоции и объекты, что важно для социальной коммуникации и ориентации.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лиц и объектов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Обрабатывает общее изображение, распознаёт объекты, их движение и глубину восприятия для формирования целостного видения.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кора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зрительного анализатора с другими органами чувств
</a:t>
            </a:r>
            <a:endParaRPr lang="en-US" sz="176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 вместе обеспечивают точную оценку окружения и безопасность при движении и общении.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анализатор дополняет зрение информацией о температуре, давлении и болевых ощущениях, расширяя восприятие.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Двигательный анализатор использует данные зрения для координации движений, что особенно важно в спорте и повседневной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нескольких органов чувств позволяет принимать правильные решения и эффективно адаптироваться к изменениям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42839"/>
            <a:ext cx="4152000" cy="15325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органы восприятия, тип раздражителя и среднее время реакции каждого анализатора. Зрительный анализатор обладает наибольшей скоростью восприятия и сложностью обработки информации.
</a:t>
            </a:r>
            <a:pPr algn="l" indent="0" marL="0">
              <a:lnSpc>
                <a:spcPct val="15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 обеспечивает быструю и точную обработку визуальной информации, что особенно важно для ориентации и реагирования на окружающую обстановку.
</a:t>
            </a:r>
            <a:endParaRPr lang="en-US" sz="100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зрительного, слухового и кожного анализатора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Бинокулярное зрение и адаптация глаз к свету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Бинокулярное зрение возникает за счёт слияния изображений от обоих глаз в один объёмный образ, что позволяет точно оценивать расстояние до предметов и глубину пространства.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зрачка динамически меняется в зависимости от освещения: при ярком свете он сужается для защиты сетчатки, а в темноте расширяется для улучшения восприятия света.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рефлекс обеспечивает моментальное сужение зрачка при ярком свете, защищая клетки сетчатки от повреждений.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Аккомодация — изменение формы хрусталика для фокусировки изображения на сетчатке при рассматривании объектов на разном расстоянии.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— сближение глаз при фокусировке на близких предметах, что способствует четкому восприятию деталей и уменьшению зрительного напряжения.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 функциональные рефлексы глаза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зрение: механизмы и наследственные особенности
</a:t>
            </a:r>
            <a:endParaRPr lang="en-US" sz="211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колбочек чувствительны к красному, зелёному и синему цветам, что даёт основу для восприятия всего спектра оттенков.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— наследственное нарушение цветового зрения, проявляющееся в трудностях различения некоторых цветов, чаще встречается у мужчин.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8% мужчин и менее 1% женщин страдают дальтонизмом, при этом остальные функции зрения остаются сохранёнными.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не влияет на остроту зрения, но требует внимания при выборе профессии и деятельности, связанной с распознаванием цветов.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617" y="977025"/>
            <a:ext cx="2019815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42" y="977025"/>
            <a:ext cx="2019815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117" y="977025"/>
            <a:ext cx="2019815" cy="226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0642" y="977025"/>
            <a:ext cx="2019815" cy="2262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1852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Катаракта вызывает снижение прозрачности хрусталика, что приводит к размытости и затуманенности изображения. Чаще возникает с возрастом или после травмы глаза.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1852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Катаракта — помутнение хрусталика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93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Глаукома ведёт к повреждению зрительного нерва и постепенной потере зрения. Больных беспокоит сужение полей зрения и ощущение давления в глазу.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993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Глаукома — повышение внутриглазного давления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58007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близорукости изображение фокусируется перед сетчаткой, из-за чего удалённые предметы видны нечетко, что затрудняет учебу и повседневное восприятие.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58007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— ухудшение фокусировки вдали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6606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Дальнозоркость возникает при фокусировке за сетчаткой, что осложняет чтение и рассматривание мелких предметов, особенно у детей и пожилых.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6606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Дальнозоркость — снижение чёткости ближних объектов
</a:t>
            </a:r>
            <a:endParaRPr lang="en-US" sz="1168" dirty="0"/>
          </a:p>
        </p:txBody>
      </p:sp>
      <p:sp>
        <p:nvSpPr>
          <p:cNvPr id="17" name="Text 9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зрительного анализатора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центр здоровья зрения, 2024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случаев близорукости заметно возросло за десять лет из-за активного использования экранных устройств и недостатка естественного освещения.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случаев нарушения зрения у подростков требует более серьёзных профилактических мер в образовательных и домашних условиях.
</a:t>
            </a:r>
            <a:endParaRPr lang="en-US" sz="128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нарушений зрения среди подростков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зрения: методики и рекомендации
</a:t>
            </a:r>
            <a:endParaRPr lang="en-US" sz="203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глазной гимнастики помогает снять напряжение и улучшить кровообращение в глазных мышцах.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времени использования гаджетов снижает риски перенапряжения и утомления зрения у детей и подростков.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качественного освещения при чтении и работе предотвращает излишнюю нагрузку и сухость глаз.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 витаминами A, C, E и минералами, а также ежегодные осмотры у офтальмолога способствуют поддержанию здоровья глаз.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человеческого зрения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цветовых оттенков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глаз способен различить до 10 миллионов оттенков, что позволяет тонко воспринимать цвета в природе и искусстве, обогащая визуальный опыт.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разрешающая способность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можем видеть объекты размером менее 0,1 мм, что способствует точности в распознавании мелких деталей и улучшает качество восприятия окружающего мира.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Фовеа — область остроты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Фовеа сетчатки отвечает за максимальную чёткость и детализацию изображения, благодаря концентрации колбочек, что позволяет читать, различать лица и мелкие объекты.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внимание к экранам вызывает зрительное напряжение и сухость глаз, что снижает комфорт и работоспособность учащихся.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гаджетов повышает риск развития близорукости, особенно при недостаточном освещении и отсутствии регулярных перерывов.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включают ограничение экранного времени до 2 часов в день и обязательные перерывы каждые 30–40 минут для восстановления зрения.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технологий на здоровье глаз школьников
</a:t>
            </a:r>
            <a:endParaRPr lang="en-US" sz="2025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перспективы сохранения зрения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 — основа восприятия мира и адаптации; современные методы диагностики и профилактики помогут сохранить зрение с детства до зрелого возраста.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2026-05-09T00:25:33Z</dcterms:created>
  <dcterms:modified xsi:type="dcterms:W3CDTF">2026-05-09T00:25:33Z</dcterms:modified>
</cp:coreProperties>
</file>