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23419" y="932260"/>
            <a:ext cx="5021993" cy="24717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Мочевыделительная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органы, функции и значение мочевыделительной системы человека.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3023418" y="3572605"/>
            <a:ext cx="5095568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выделения и гомеостаза в организме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Мочевыделительная система очищает кровь от отходов, регулирует воду и соли, поддерживая внутреннее равновесие. Без неё организм не сможет правильно функционировать, а нарушения ведут к болезням.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— фильтры нашего тела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фильтруют кровь, удаляя лишнюю воду и вредные вещества, превращая их в мочу. Они расположены по обе стороны позвоночника, глубоко в брюшной полости.
</a:t>
            </a:r>
            <a:endParaRPr lang="en-US" sz="1072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Мочеточники — канал для жидкости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тонких трубчатых органа длиной около 30 см проводят мочу от почек к мочевому пузырю, обеспечивая её транспортировку без попадания обратно.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Мочевой пузырь и уретра — накопление и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Мочевой пузырь аккумулирует мочу до нужного объема, а уретра отвечает за её выведение наружу, обеспечивая контроль над процессом мочеиспускания.
</a:t>
            </a:r>
            <a:endParaRPr lang="en-US" sz="1030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мочевыделительной системы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и размер почек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находятся по обеим сторонам позвоночника, каждая весит около 120–150 грамм. Это парные органы важнейшей функции.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крови — главная задача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фильтруют кровь от токсинов и избыточных веществ, поддерживают баланс жидкости и регулируют артериальное давление через гормональные механизмы.
</a:t>
            </a:r>
            <a:endParaRPr lang="en-US" sz="1050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Кровоснабжение почек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поступает в почки через почечную артерию, обеспечивая быстрый и эффективный обмен веществ на клеточном уровне.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почек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Мочеточники представляют собой пару узких трубок длиной 30–35 см, которые проводят мочу от почек к мочевому пузырю, не позволяя ей возвращаться обратно.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Мочевой пузырь — гибкий орган, способный вместить до 400 мл мочи, временно хранит её, обеспечивая удобство и контроль при мочеиспускании.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Мочеточники и мочевой пузырь: анатомия и функции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Уретра: завершающая стадия выведения мочи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 мужчин уретра достигает около 20 см, проходит через простату, что влияет на особенности мочеиспускания.
2. У женщин уретра короче — 3–4 см, что повышает риск инфекций мочевых путей.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Уретра служит выводным каналом для мочи, контролируя её выход посредством мышечных сокращений.
2. Различия в длине и строении оказывают влияние на предрасположенность к воспалительным заболеваниям у мужчин и женщин.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мочи: данные здорового человека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мочи составляет вода, остальные компоненты помогают организм избавиться от продуктов обмена и поддерживают электролитный баланс.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содержание воды обеспечивает растворение веществ и их выведение, а минеральные компоненты отражают состояние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Биология, учебник 7 класс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мочи: ключевые этапы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— удаление из крови воды и растворённых веществ происходит в почечных клубочках, формируя первичную мочу.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Реабсорбция — обратное всасывание нужных веществ и воды в почечных канальцах, позволяя сохранить баланс организма.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Секреция — активный процесс выделения дополнительных ненужных веществ в почечные канальцы для последующего выведения с мочой.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мочи: от крови до выведения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мочеобразования и выведения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128949"/>
            <a:ext cx="6060571" cy="216576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мочевыделительной системы мужчин и женщин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анатомических особенностей и предрасположенности к инфекциям.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уретра у женщин увеличивает вероятность мочевых инфекций по сравнению с мужчинами.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человека, 2022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активно регулирует водно-солевой баланс, удаляя излишки натрия, калия и других электролитов для сохранения стабильного обмена веществ.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кислых продуктов обмена помогает поддерживать оптимальный кислотно-щелочной баланс, что важно для нормальной работы клеток организма.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фильтруют кровь, удаляя токсины и вредные вещества, предотвращая их накопление и обеспечивая защиту внутренних органов.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постоянного уровня жидкости в организме позволяет сохранять нормальное артериальное давление и предотвращать обезвоживание или отёки.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мочевыделительной системы в гомеостазе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жидкости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дефиците воды повышается концентрация вредных веществ в крови, увеличивается риск образования камней и нарушается баланс электролитов.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Оптимизация питьевого режима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употребление жидкости правильного качества способствует снижению риска заболеваний мочевыделительной системы и поддержанию баланса жидкости в организме.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Нормальный уровень потребления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 достаточного объема чистой воды способствует эффективной фильтрации и снижению нагрузки на почки, поддерживая их здоровье.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питьевого режима на работу почек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20%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детей и подростков подвергаются риску развития проблем с почками из-за недостаточного потребления жидкости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здравоохранения РФ, 2023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20% подростков испытывают обезвоживание, что отрицательно влияет на здоровье почек и общее состояние организма.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девочек инфекции мочевыводящих путей возникают чаще из-за более короткой уретры и близости к анальному отверстию, что облегчает проникновение бактерий.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симптомы включают частое и болезненное мочеиспускание, жжение, а при запущенных случаях — боли в пояснице и повышенную температуру, требующую медицинского вмешательства.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мочевых путей: распространенность и симптомы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Мочекаменная болезнь: причины и профилактика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Недостаточное потребление жидкости и наследственные факторы повышают риск образования камней; также важна диета с ограничением соли и белков для снижения вероятности заболевания.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меры включают увеличение питьевого объема, сбалансированное питание и регулярные медицинские осмотры для своевременного выявления и лечения нарушений.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почечной недостаточности возникают отёки из-за затруднённого выведения жидкости и накопления солей в тканях, что отражается на общем самочувствии.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обмена веществ проявляются в нарушении баланса электролитов, что вызывает слабость, утомляемость и проблемы с сердцем.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объёма и частоты мочеиспускания свидетельствует о снижении фильтрационной функции почек и требует срочного медицинского вмешательства.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работы почек: основные проявления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заболеваний мочевыделительной системы у подростков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заболеваний приходится на инфекции, что подчеркивает необходимость профилактики и своевременного лечения.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значительном влиянии инфекционных заболеваний на здоровье подростков и важности регулярных медицинских проверок.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РФ, 2023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4491" y="2082714"/>
            <a:ext cx="517045" cy="4595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1595" y="2057985"/>
            <a:ext cx="349974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1944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79259" y="2057985"/>
            <a:ext cx="445422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меры профилактики заболеваний мочевыделительной системы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гигиены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уход за интимной зоной снижает риск проникновения бактерий и развития инфекций мочевых путей.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Достаточное потребление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употребление чистой воды помогает предотвратить образование камней и поддерживает работу почек на оптимальном уровне.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Своевременное лечение инфекций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Немедленное обращение к врачу при первых симптомах заболевания помогает избежать осложнений и распространения инфекции.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соли и белков в рационе способствует нормализации работы почек и снижает риск развития мочекаменной болезни.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Нефроны — удивительные фильтры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почке содержится около миллиона нефронов, каждый из которых фильтрует кровь и участвует в образовании мочи, обеспечивая очистку организма.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почек в поддержании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способны ежедневно фильтровать до 180 литров крови, что позволяет эффективно удалять отходы и поддерживать гомеостаз даже при работе одной почки.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почках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00" y="1157279"/>
            <a:ext cx="8502000" cy="3769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09072" y="997501"/>
            <a:ext cx="5431200" cy="15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32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почках — залог здоровья всего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здоровья мочевыделительной системы способствует очищению организма, предотвращению болезней и обеспечивает активный образ жизни подростков.
</a:t>
            </a:r>
            <a:endParaRPr lang="en-US" sz="323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2026-05-09T01:37:21Z</dcterms:created>
  <dcterms:modified xsi:type="dcterms:W3CDTF">2026-05-09T01:37:21Z</dcterms:modified>
</cp:coreProperties>
</file>