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Проспер Мериме: писатель новеллы, историк и мастер лаконизма
</a:t>
            </a:r>
            <a:endParaRPr lang="en-US" sz="23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ярких новелл, где каждое слово работает на сюжет.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Мериме и литература романтизма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Мериме жил в эпоху романтизма, когда писатели тянулись к сильным чувствам, необычным судьбам и далёким странам. Его короткая проза точно уловила дух времени и при этом стала более сдержанной и реалистичной.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семья и образование писателя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Проспер Мериме родился в Париже в 1803 году в семье художника. Домашняя среда приучила его уважать искусство, читать много и замечать выразительные детали вокруг.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юных лет он изучал латинский и греческий языки, а затем и современные европейские языки. Это расширило его кругозор и помогло сравнивать разные культуры без поверхностных оценок.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образование сформировало у Мериме привычку к точности. Он внимательно наблюдал людей, их речь и обычаи, а позже перенёс это умение в свои новеллы.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литературные опыты и любовь к мистификации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книги Мериме напоминали литературную игру. Он нередко создавал видимость чужого текста или перевода, заставляя читателя сомневаться, где заканчивается факт и начинается вымысел.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 «Гузла» и «Театр Клары Гасуль» показали его интерес к стилизации, фольклору и необычным формам. Уже тогда он умел создавать атмосферу загадки и художественной неожиданности.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новелла стала главным жанром Мериме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интерес к короткой форме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Мериме быстро понял, что небольшое произведение позволяет сосредоточиться на одном сильном конфликте и не терять напряжение.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063875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точного сюжета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новеллах мало лишних сцен: каждая деталь помогает раскрыть характер героя, место действия и главный выбор.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5775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 и резкий финал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Мериме часто завершает рассказ неожиданно. Такой финал подчёркивает цену поступка и оставляет у читателя сильное впечатление.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Мериме и их главные темы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новеллы объединяет не только сюжетная острота, но и внимание к нравственному выбору героя.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произведениях заметны конфликт, сильный характер и напряжённая развязка, но каждое место действия придаёт истории свой оттенок.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произведениям Проспера Мериме: «Маттео Фальконе» (1829), «Таманго» (1829), «Этрусская ваза» (1830), «Коломба» (1840), «Кармен» (1845)
</a:t>
            </a:r>
            <a:endParaRPr lang="en-US" sz="75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9898" y="1592249"/>
            <a:ext cx="1069875" cy="951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77137" y="1592249"/>
            <a:ext cx="951000" cy="951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25112" y="1592249"/>
            <a:ext cx="951000" cy="951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«Кармен»: самое знаменитое произведение Мериме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265800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Новелла «Кармен» вышла в 1845 году и быстро стала самым известным произведением Мериме. Она привлекла читателей необычным сочетанием приключения, драмы и точных бытовых деталей.
</a:t>
            </a:r>
            <a:endParaRPr lang="en-US" sz="1117" dirty="0"/>
          </a:p>
        </p:txBody>
      </p:sp>
      <p:sp>
        <p:nvSpPr>
          <p:cNvPr id="13" name="Text 3"/>
          <p:cNvSpPr txBox="1"/>
          <p:nvPr/>
        </p:nvSpPr>
        <p:spPr>
          <a:xfrm>
            <a:off x="3373601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Кармен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Кармен показана как свободная и независимая героиня, не желающая подчиняться чужой воле. Именно её характер делает сюжет напряжённым и непредсказуемым от начала до конца.
</a:t>
            </a:r>
            <a:endParaRPr lang="en-US" sz="1117" dirty="0"/>
          </a:p>
        </p:txBody>
      </p:sp>
      <p:sp>
        <p:nvSpPr>
          <p:cNvPr id="14" name="Text 4"/>
          <p:cNvSpPr txBox="1"/>
          <p:nvPr/>
        </p:nvSpPr>
        <p:spPr>
          <a:xfrm>
            <a:off x="6221550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слава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Широкую известность новелле принесла опера Жоржа Бизе «Кармен», впервые поставленная в 1875 году. Благодаря ей история Мериме стала частью мировой культуры.
</a:t>
            </a:r>
            <a:endParaRPr lang="en-US" sz="111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Мериме: сильные характеры и трудный выбор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09700" y="1908125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Мериме редко бывают спокойными или бесконфликтными. Они действуют под влиянием гордости, страха, любви и обиды. Поэтому их поступки часто приводят к резким и тяжёлым последствиям.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09700" y="3035069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не любит длинных объяснений и нравоучений. Он показывает человека через его решение в решающий момент, когда важно выбрать между личным чувством, честью и долгом.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370220"/>
            <a:ext cx="4452300" cy="7595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основных новелл Мериме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 разные места действия и темы создают у Мериме непохожее, но узнаваемое художественное пространство.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Мериме повторяются сильный конфликт, неожиданная развязка и герой, который делает трудный выбор под давлением обстоятельств.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Проспера Мериме; даты публикации: 1829, 1830, 1840, 1845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42" y="1303143"/>
            <a:ext cx="462878" cy="462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7064" y="3220925"/>
            <a:ext cx="462695" cy="4626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72770" y="2100724"/>
            <a:ext cx="462733" cy="411318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интересы и научная точность Мериме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и здания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Мериме изучал старинные здания и памятники Франции, стараясь понять их историю и сохранить культурную память. Этот интерес усиливал достоверность его описаний в прозе.
</a:t>
            </a:r>
            <a:endParaRPr lang="en-US" sz="1263" dirty="0"/>
          </a:p>
        </p:txBody>
      </p:sp>
      <p:sp>
        <p:nvSpPr>
          <p:cNvPr id="13" name="Text 3"/>
          <p:cNvSpPr txBox="1"/>
          <p:nvPr/>
        </p:nvSpPr>
        <p:spPr>
          <a:xfrm>
            <a:off x="2140953" y="35863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и источники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внимательно работал с материалами, сведениями и наблюдениями, а не только с воображением. Благодаря этому в его текстах место действия и быт выглядят убедительно.
</a:t>
            </a:r>
            <a:endParaRPr lang="en-US" sz="1263" dirty="0"/>
          </a:p>
        </p:txBody>
      </p:sp>
      <p:sp>
        <p:nvSpPr>
          <p:cNvPr id="14" name="Text 4"/>
          <p:cNvSpPr txBox="1"/>
          <p:nvPr/>
        </p:nvSpPr>
        <p:spPr>
          <a:xfrm>
            <a:off x="5774703" y="24392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народов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Мериме интересовали обычаи, легенды и народные традиции разных стран. Он превращал такие наблюдения в художественные детали, которые делали новеллы более живыми и правдоподобными.
</a:t>
            </a:r>
            <a:endParaRPr lang="en-US" sz="126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построена новелла Мериме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построения новелл «Кармен», «Маттео Фальконе», «Коломба» и «Этрусская ваза»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Мериме строится на краткости, точных деталях и сильных диалогах, поэтому каждая сцена работает на развитие конфликта.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новелл Проспера Мериме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лишних украшений оставляет тексту плотность, ясность и динамику.
</a:t>
            </a:r>
            <a:endParaRPr lang="en-US" sz="2098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Корсика как мир чести и жёстких правил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корсиканских новеллах Мериме показывает людей, для которых семейная репутация и местные обычаи важнее личных чувств. Пейзаж, одежда и разговоры персонажей помогают увидеть суровую жизнь острова и понять причины их поступков.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как пространство свободы и страсти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у Мериме связана с сильными эмоциями, музыкой, дорогой и столкновением характеров. Здесь особенно заметны независимость героев, их гордость и внезапные решения, которые меняют судьбу за один короткий эпизод.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Средиземноморье как карта разных судеб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Италия, Африка и морские пути в его прозе создают ощущение широкого мира, где люди живут по разным законам. Через местные традиции и бытовые детали писатель делает далёкие страны понятными и живыми.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Испания, Корсика и другие «чужие» пространства в его прозе
</a:t>
            </a:r>
            <a:endParaRPr lang="en-US" sz="2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темы в произведениях Мериме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мотивы особенно ясно видны в новеллах о Корсике, Испании и семейных конфликтах.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Мериме показывает ситуацию, где сильное чувство сталкивается с правилом, а выбор героя приводит к тяжёлым последствиям.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новелл Проспера Мериме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Мериме как переводчик и собиратель культур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Мериме знакомил французскую публику с литературой других стран, переводил и пересказывал тексты так, чтобы они звучали понятно и увлекательно для своего времени.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особенно внимательно относился к фольклору: легендам, песням, преданиям и народным сюжетам, которые сохраняют память народа лучше учебников.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культура интересовала его не как украшение, а как источник живых характеров, необычных ситуаций и точных деталей повседневной жизни.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такому подходу Мериме умел соединять документальную наблюдательность с художественным вымыслом и делать чужие культуры близкими французскому читателю.
</a:t>
            </a:r>
            <a:endParaRPr lang="en-US" sz="8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0338" y="1073232"/>
            <a:ext cx="6563325" cy="222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и факты жизни Проспера Мериме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жизни и творческой деятельности писателя.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Мериме показывает переход от ранних литературных экспериментов к зрелой новелле, которая принесла ему мировую известность.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Проспере Мериме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Мериме для европейской литературы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Мериме стал одним из главных мастеров короткой прозы XIX века: он показал, что небольшая по объёму новелла может содержать сильный конфликт, точный психологический смысл и неожиданный финал.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манера повлияла на развитие реалистической прозы, потому что он опирался на наблюдение, достоверные детали и правдоподобное поведение героев, а не только на красивый сюжет.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разных стран ценили Мериме за интерес к национальному характеру, исторической точности и человеческому выбору в критической ситуации, когда особенно ясно видно, кто есть кто.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произведения Мериме читают и сегодня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22499" y="965125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1840-е годы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«Кармен» и других новелл закрепила славу Мериме как автора ярких и запоминающихся историй, где за коротким сюжетом скрыт сложный характер.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14199" y="1956450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1875 год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Премьера оперы Жоржа Бизе «Кармен» сделала один из самых известных сюжетов Мериме частью мировой музыкальной культуры и расширила его читательскую аудиторию.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1522499" y="2745550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новеллы продолжают читать, потому что в них легко узнать вечные темы: любовь, свободу, долг, ревность и цену выбора, знакомые и школьникам, и взрослым.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черты творчества Мериме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Мериме объединил романтический интерес к необычным судьбам с трезвым взглядом на человека, который действует под давлением обстоятельств, характера и привычек своего мира.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новеллы строятся вокруг одного решающего события, поэтому сюжет развивается быстро, а каждая деталь и каждое слово помогают понять смысл происходящего.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особенно силён там, где нужно показать внутренний выбор героя: между чувством и долгом, свободой и правилом, личным счастьем и суровым законом.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Лаконизм, психологическая точность и историческая достоверность сделали произведения Мериме частью классики XIX века, которую читают как пример сильной и ясной прозы.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73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Проспер Мериме: мастер сильного сюжета и точного слова
</a:t>
            </a:r>
            <a:endParaRPr lang="en-US" sz="3373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Мериме оставил в литературе короткие, но очень сильные истории, где каждая деталь важна. Его новеллы учат видеть характер человека через поступки и решения, а не только через слова.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2026-05-23T04:30:25Z</dcterms:created>
  <dcterms:modified xsi:type="dcterms:W3CDTF">2026-05-23T04:30:25Z</dcterms:modified>
</cp:coreProperties>
</file>