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ключевые темы урока — предположения и несогласие на 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навыков высказывания предположений и конструктивного несогласия на английском языке.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— инструмент эффективной коммуникации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— глобальный язык общения, требующий умения строить предположения, выражать несогласие и вести аргументированный диалог в многоязычной среде для успеха в учёбе и работе.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способность варьировать степень уверенности, опираясь на логику и контекст разговора.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предположений: суть и применение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— формулировка вероятных причин или результатов, делаемых без полной уверенности при анализе и обсуждении.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исследовательской деятельности, научных дебатах и обычном общении для выражения гипотез и предположений.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средства для выражения предположений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предположений применяются модальные глаголы: must, might, could, may, can't. Они помогают показать разные уровни уверенности в высказываниях.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 предположениях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конструкции like, looks, seems as if, it is likely/unlikely, позволяющие смягчить утверждения и сделать их более предположительными.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конструкции и их использование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вероятности при выражении предположений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выражает высокую степень уверенности, например: "She must be at school" — «Она, вероятно, в школе».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May, might и could указывают на вероятностные варианты, например: "He might be at home" — «Возможно, он дома».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исключает возможность, например: "They can't be there now" — «Они сейчас там быть не могут».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контекст играют ключевую роль в нюансах выражения уверенности и сомнения.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модальных глаголов для предположений среди старшеклассников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получены из письменных работ десятиклассников московских и петербургских школ за 2023 год.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Наибольшей популярностью пользуется 'might', что свидетельствует о склонности к выражению вероятностей.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школьных работ, Москва и СПб,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умения высказывать предположения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через формулирование осмысленных гипотез и анализ ситуации без категоричности.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Улучшает навыки аргументации, что важно для эссе и устных ответов в учебном процессе.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выражать осторожность и интеллектуальную гибкость в дискуссиях на 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31860"/>
            <a:ext cx="4417500" cy="21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утверждения, предположения и сомнения на английском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различия в степени уверенности, примерах и реакциях собеседника, показывая преимущества предположений в диалоге.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создают пространство для конструктивного диалога, снижая конфликты.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Language Assessment, 2021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в диалоге: определение и роль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— это возможность выразить мнение, отличное от собеседника, поддерживая уважительный диалог.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необходим для аргументированного отстаивания своей точки зрения и ведения конструктивных дискуссий на английском языке.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развивать самостоятельное мышление и способности уважать альтернативные позиции.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выражения несогласия в английском языке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прямое несогласие ('I don't agree'), неявное ('I see your point but...'), частичное ('Yes, but...') и уточняющее ('Could you explain why...?').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несогласия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стратегия варьируется по уровню категоричности и вежливости, что помогает адаптировать высказывание к ситуации и собеседнику.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степень вежливости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несогласия: популярные английские выражения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несогласия часто начинается с мягких фраз: 'I'm afraid I disagree' — вежливый способ обозначить собственную позицию без конфликта и с уважением к собеседнику.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'I'm not so sure about that' или 'That's an interesting point, but…' помогают аккуратно высказать сомнения, сохраняя дружелюбную атмосферу.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'With respect, I see it differently' демонстрирует уважение и открытость к диалогу, подчеркивая готовность к обсуждению, а не к противостоянию.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'If I may, I have another opinion' — пример вежливого вступления с просьбой о внимании, что особенно уместно в формальных и образовательных контекстах.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выражения несогласия в диалоге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рекомендации по эффективной коммуникации в англоязычной среде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выражении несогласия на английском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категоричность в ответах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школьники используют прямые выражения вроде ‘No, you are wrong’, что воспринимается как агрессия и мешает конструктивному диалогу. Важно учиться мягче формулировать несогласие и подкреплять его аргументами.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буквального перевода и эмоциональных интонаций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перевод фраз с русского языка и повышенная эмоциональность приводят к неправильному пониманию и конфликтам. Умение адаптировать интонацию и выражения под англоязычную культуру помогает сохранять уважение и позитивный диалог.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британской традиции ценится косвенность и деликатность, в американской — честность с уважением; понимание этих различий помогает избежать недоразумений.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реакции на несогласие в англоязычной культуре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испытывать защитные реакции или замыкаться на своей позиции при столкновении с несогласием, что затрудняет дальнейший обмен мнениями.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культурно приемлемых стратегий вежливости и смягчающих фраз снижает эмоциональное напряжение и способствует сохранению конструктивного диалога.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строить убедительные реплики при несогласии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Подкрепляйте свои аргументы фактами и исследованиями, используя выражения: ‘According to research...’, что повышает доверие к вашей позиции.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и логика усиливают аргументацию, важно сохранять корректность терминов и ясность формулировок для лучшего восприятия.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примеры и опыт делают ваше мнение более убедительным: ‘In my experience...’ помогает создать связь с собеседником.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несогласия у старшеклассников
</a:t>
            </a:r>
            <a:endParaRPr lang="en-US" sz="2252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старшеклассники чаще выражают несогласие прямо и эмоционально, что связано с активным характером споров и менее формализованной речевой культурой в повседневном общении.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прямая манера выражения мнения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ученики склонны использовать мягкие и обходные фразы для выражения несогласия, что отражает традиции вежливости и обходительности в культуре. Это способствует сохранению положительной атмосферы в дискуссиях.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стиль косвенного несогласия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участвует в спорах в интернете, используя упрощённый и менее формальный язык, что влияет на стиль несогласия и создает новые формы коммуникативного поведения.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аспект и особенности онлайн-дискуссий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старшеклассников о формах несогласия в англоязычных дискуссиях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учащихся предпочитает избегать резких выражений, отдавая предпочтение мягким и тактичным способам несогласия.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зрелом подходе к коммуникации и лидерстве в развитии навыков дипломатии на английском языке.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10-11 классов Санкт-Петербурга и Екатеринбурга, 2022
</a:t>
            </a:r>
            <a:endParaRPr lang="en-US" sz="11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Конструктивное и деструктивное несогласие на английском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Конструктивное несогласие характеризуется спокойным изъяснением, уважением к позиции другого и логичными аргументами, напр.: ‘I see your point, but have you considered…’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 и корректные вопросы помогают избежать эскалации конфликта и способствуют пониманию различных точек зрения.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Деструктивное несогласие проявляется в перебивании, критике без доказательств и агрессивных выражениях, например, ‘That's nonsense’ — что провоцирует напряжение.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негативные формы снижают эффективность диалога и могут разрушить отношения между участниками, особенно в образовательной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стратегические подходы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применять фразы типа ‘I think’, ‘In my view’ для выражения мнения. Важна логика и факты, при этом избегайте категоричных утверждений, чтобы не обострять конфликт.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личностных выражений и аргументов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учитывать чувства собеседника, применять стратегии рефрейминга и стремиться к мирному завершению разговора, например, завершая фразой ‘Let's agree to disagree’.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чувств и завершение диалога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предположений и несогласия в современной школе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навыков формулировки предположений и корректного несогласия на английском языке способствует успешному общению, развитию мышления и формированию гражданской зрелости современных 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2026-05-07T19:43:00Z</dcterms:created>
  <dcterms:modified xsi:type="dcterms:W3CDTF">2026-05-07T19:43:00Z</dcterms:modified>
</cp:coreProperties>
</file>