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событий и противоположное событие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Вероятность: события, их связи и удобный способ считать сложное через простое.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11 классе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вероятность становится инструментом для задач на выбор, испытания и риск: сочетание событий позволяет описывать сложные ситуации, а противоположное событие часто даёт более короткий путь к ответу.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325" y="2131725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838" y="2110925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363" y="2087921"/>
            <a:ext cx="46200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понятия вероятности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опыт, исход которого заранее нельзя предсказать точно, хотя перечень возможных результатов известен. Именно такой опыт служит отправной точкой для построения вероятностной модели.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эксперимент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Ω содержит все элементарные исходы эксперимента без исключения. Оно задаёт полный набор вариантов, из которого затем выделяют нужные события и их комбинации.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исходов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A — это часть пространства исходов, при которой выполняется заданное условие. Его вероятность лежит между 0 и 1: от невозможности до полной уверенности.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событие: смысл и свойства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событие Ā включает все исходы, при которых событие A не происходит. Оно отвечает на вопрос не о наличии, а об отсутствии нужного результата.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дополнение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события выполняется равенство P(A)+P(Ā)=1. Отсюда сразу следует удобная формула P(Ā)=1−P(A), полезная в задачах на проверку и поиск альтернативного исхода.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дополнения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событие и его дополнение покрывают всё пространство исходов: A∪Ā=Ω. Поэтому любой исход обязательно принадлежит одной из этих двух областей.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Полнота описания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A и Ā не могут случиться одновременно: их пересечение пусто. Это делает их взаимоисключающими вариантами одного и того же эксперимента.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Совместимость исключена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687198"/>
            <a:ext cx="4839600" cy="24838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операции описывают самые частые логические связи между событиями в школьных вероятностных задачах.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 пересечение описывают связь событий, дополнение переводит задачу в более простой формат, а разность помогает выделить только нужные исходы без лишних случаев.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теории вероятностей, 11 класс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операции над событиями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складывается вероятность объединения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события не пересекаются, общих исходов у них нет. Тогда вероятность объединения равна сумме вероятностей: P(A∪B)=P(A)+P(B), без каких-либо поправок.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Несовместные события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лежат в основе задач на «или», «хотя бы одно» и «одно из двух». Они помогают правильно учесть все исходы и избежать повторного счёта.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событий есть общая часть, простое сложение даёт двойной учёт. Поэтому из суммы вычитают пересечение: P(A∪B)=P(A)+P(B)−P(A∩B).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события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объединения событий и их дополнения видно, как одна и та же ситуация может быть описана двумя способами: через наличие хотя бы одного исхода или через отсутствие всех нужных исходов.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объединения двух событий вероятность равна 0,60, а противоположного случая — 0,40. Это подчёркивает удобство дополнения, когда прямой подсчёт менее очевиден.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«хотя бы одного» и «ни одного» события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данным: P(A)=0,30, P(B)=0,40, P(A∩B)=0,10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Эйлера–Венна для двух событий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универсальное множество Ω изображает все возможные исходы эксперимента. Внутри него находятся два пересекающихся круга: один соответствует событию A, второй — событию B. Перекрытие показывает общие исходы, которые удовлетворяют обоим условиям сразу.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внутри одного пространства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кругов — это A∩B, то есть исходы, где оба события происходят одновременно. Область вне обоих кругов показывает варианты, которые не принадлежат ни A, ни B, и помогает увидеть объединение как сумму всех отмеченных зон.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 и внешняя область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Ā занимает всё пространство вне круга A, а не только соседнюю часть рисунка. Такая модель важно отделяет дополнение от пересечения и показывает, что противоположное событие — это весь набор исходов, где A не случилось.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дополнение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 условия задачи к вероятности через дополнение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через противоположное событие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555" y="3403734"/>
            <a:ext cx="3465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«Хотя бы один»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часто проще решать через отсутствие нужного результата, чем перечислять все варианты с одним или несколькими успехами. Дополнение сокращает число случаев и делает ход решения прозрачным.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«Ни одного»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требуется найти вероятность, что событие не произойдёт вовсе, противоположное событие обычно формулируется естественно и считается быстрее. Это особенно удобно при нескольких независимых испытаниях.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через дополнение уменьшает риск забыть отдельные случаи или посчитать их дважды. Поэтому он особенно полезен там, где важно не только найти ответ, но и сохранить аккуратность вычислений.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вариантов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числа испытаний прямой перебор быстро становится громоздким. Правило P(A)=1−P(Ā) позволяет заменить длинный подсчёт одной более короткой проверкой.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дополнения особенно полезно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858566"/>
            <a:ext cx="4535700" cy="21411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подсчет и расчет через противоположное событие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дополнение часто позволяет заменить длинный перебор исходов одним более простым вычислением.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нужное событие проще описать через отсутствие результата, расчет через противоположное событие обычно быстрее и надежнее.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 по теории вероятностей, 11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исходов эксперимента с двумя монетами: ГГ, ГР, РГ, РР
</a:t>
            </a:r>
            <a:endParaRPr lang="en-US" sz="109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найти вероятность единственного противоположного исхода: ни одной решки, то есть ГГ, и затем вычесть ее из единицы.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вероятность хотя бы одной решки при броске двух монет.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3/4
</a:t>
            </a:r>
            <a:endParaRPr lang="en-US" sz="9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угадывание ответа в тесте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60344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задании четыре варианта ответа и выбор случаен, вероятность верного ответа равна одной четверти, а неверного — трем четвертям. Это задает основу для дальнейших вычислений.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271806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нескольких вопросов удобнее сначала найти вероятность, что не будет ни одного правильного ответа. Такой случай обычно описывается проще, особенно при независимых попытках и одинаковых шансах.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71788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единого попадания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6183250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применяют правило дополнения: вероятность хотя бы одного правильного ответа равна единице минус вероятность отсутствия успехов. Так сокращается перебор и уменьшается риск арифметической ошибки.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нужному событию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дополнительная монета удваивает число возможных исходов, поэтому полный перебор быстро становится неудобным даже в простых задачах.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 формуле 2^n делает прямой подсчет все менее практичным; формулы объединения и дополнения экономят время и уменьшают число ошибок.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исходов при увеличении числа испытаний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Комбинаторный подсчет исходов при броске n монет: 2^n
</a:t>
            </a:r>
            <a:endParaRPr lang="en-US" sz="11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Несовместные и совместные события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5175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Несовместные события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35175" y="2099724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события не могут произойти вместе, поэтому их пересечение пусто. Вероятность объединения в этом случае находится простым сложением вероятностей без каких-либо поправок.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93988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события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4000" y="2099725"/>
            <a:ext cx="348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событий есть общая часть, ее обязательно вычитают из суммы вероятностей. Иначе одни и те же исходы будут посчитаны дважды, и ответ окажется завышенным.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5175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события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635175" y="3765511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событие полностью исключает исходы данного события. Оно удобно именно тогда, когда проще описать то, чего не произошло, чем перечислять все успешные случаи.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993988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формулы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96550" y="3765500"/>
            <a:ext cx="3539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важно установить тип событий: несовместны они или имеют пересечение. От этого зависит не только формула, но и сам ход решения задачи.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логика работы с вероятностными задачами 11 класса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события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 на комбинации событий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«хотя бы одно» легко перепутать искомое событие с противоположным. Тогда ученик считает не то, что требуется, и получает формально аккуратный, но неверный ответ.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дополнением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забывают, что вероятность события и его дополнения в сумме дают единицу. Это особенно опасно, когда ответ удобнее находить через отсутствие нужного исхода.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правила суммы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совместных событиях нельзя просто складывать вероятности. Если не вычесть общую часть, одни и те же исходы учитываются дважды, что приводит к завышению результата.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Забытое пересечение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ошибка — пытаться сложить вероятности отдельных случаев без проверки, не пересекаются ли они. Такой подход работает только для несовместных событий, а в остальных случаях дает сбой.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без анализа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0792" y="1612725"/>
            <a:ext cx="4748817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соотношения образуют основной набор инструментов для большинства школьных задач на события и их комбинации.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эти пять соотношений, можно решать большую часть задач на объединение, пересечение и противоположные события без лишних построений.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формулы теории вероятностей, школьный курс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используются чаще всего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в реальных задачах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 анализ рисков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событий позволяют оценивать вероятность неблагоприятных исходов, сравнивать сценарии и принимать решения в условиях неопределенности, когда важна не одна попытка, а их совокупность.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Страхование и надежность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страховании и технике часто считают вероятность отказа, а не успеха. Противоположное событие помогает оценить риск поломки, аварии или дефекта без длинного перебора вариантов.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Программирование и данные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тестировании программ, моделировании процессов и обработке больших массивов данных вероятностные модели помогают описывать редкие и частые события, не теряя точности в расчетах.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и контроль качества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проверке партий изделий или проведении опытов важны события вида «хотя бы один брак» или «ни одной ошибки». Здесь дополнение заметно упрощает расчеты.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событий дают язык для точного описания случайных ситуаций, а противоположное событие часто превращает громоздкую задачу в короткий и прозрачный расчет. Это особенно важно в 11 классе.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как работают события и их дополнения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2026-05-31T02:05:47Z</dcterms:created>
  <dcterms:modified xsi:type="dcterms:W3CDTF">2026-05-31T02:05:47Z</dcterms:modified>
</cp:coreProperties>
</file>