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Тютчев: поэт пушкинского поколения и голос эпохи Некрасова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мысли, чувства и исторического взгляда.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романтизма к новой литературной эпохе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сформировался в мире позднего романтизма и европейских споров о России, истории и человеке. Долгое время его стихи знали немногие, но публикации в «Современнике» и статья Некрасова вернули его современному читателю.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Тютчева: образование, служба, Европа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1803: рождение в Овстуге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родился в усадьбе Овстуг в Орловской губернии. Домашнее образование рано пробудило в нём интерес к литературе и европейской культуре.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1821–1822: университет и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окончил Московский университет и поступил на службу в Коллегию иностранных дел. Это определило его дальнейшую дипломатическую карьеру.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1820–1840-е: жизнь за границей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два десятилетия Тютчев провёл в Европе, главным образом в Мюнхене и Турине. Дипломатическая среда расширила его кругозор и усилила философскую глубину поэзии.
</a:t>
            </a:r>
            <a:endParaRPr lang="en-US" sz="9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русскую литературную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опыт Европы соединился у него с размышлениями о России, истории и человеке. Именно эта двойная перспектива сделала его стихи особенно значительными.
</a:t>
            </a:r>
            <a:endParaRPr lang="en-US" sz="9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 дипломатической Европе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среда и дипломатическая служба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жил среди образованных кругов Западной Европы и постоянно наблюдал политическую и культурную жизнь изнутри. Это научило его видеть мир в сравнении и контрасте.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духовная точка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расстоянии Россия воспринималась им особенно остро — не как абстракция, а как необходимая духовная опора. Отсюда в стихах возникает мотив исторической дистанции и различия цивилизаций.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лирика Тютчева: главные темы и образы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постоянно сталкивает противоположности: молчание и слово, хаос и гармонию, жизнь и гибель. Благодаря этому его стихи звучат как сжатые размышления о предельных состояниях мира и человека.
</a:t>
            </a:r>
            <a:endParaRPr lang="en-US" sz="1092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текстах, как «Silentium!», «День и ночь», «Цицерон», важна не сюжетность, а напряжение мысли. Каждая строка стремится выразить не событие, а внутренний конфликт сознания.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Тютчева говорит афористично и резко, словно ищет точную формулу для того, что трудно передать обычной речью. Поэтому его поэзия кажется краткой, но смыслово очень глубокой.
</a:t>
            </a:r>
            <a:endParaRPr lang="en-US" sz="11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группы лирики Тютчева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показано, какие темы чаще всего определяют поэтический мир Тютчева.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философская и пейзажная лирика; именно они лучше всего раскрывают его взгляд на мир.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группировка по корпусу наиболее известных стихотворений Тютчева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«денисьевский цикл» и трагедия чувства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1850-е: начало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связанные с Еленой Денисьевой, отражают не просто чувство, а его драму. Любовь у Тютчева сразу окрашена внутренним надломом и осознанием вины.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1860-е: развитие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появляются наиболее известные тексты цикла, в том числе «О, как убийственно мы любим…» и «Последняя любовь». В них личное переживание становится почти исповедью.
</a:t>
            </a:r>
            <a:endParaRPr lang="en-US" sz="954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трагическая 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«Денисьевский цикл» показывает, как у Тютчева любовь соединяется с общественным осуждением, утратой и болью. Это один из самых сильных по эмоциональной глубине разделов его лирики.
</a:t>
            </a:r>
            <a:endParaRPr lang="en-US" sz="9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лирика: природа как живая стихия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природа никогда не выглядит нейтральным фоном. Гроза, ночь, буря и туман передают движение скрытых сил, будто мир постоянно находится в напряжённом внутреннем состоянии.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«Весенняя гроза» и «Есть в осени первоначальной…» пейзаж связан не только с красотой, но и с ощущением мгновения. Природа становится способом почувствовать изменчивость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«Не то, что мните вы, природа…» особенно ясно показывает его взгляд: природа одушевлена, таинственна и самостоятельна. Она не украшает мысль, а раскрывает её глубину.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стихотворения Тютчева и их смысл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нескольких строках Тютчев соединяет личное чувство, философскую мысль и историческое мышление.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заметна сжатость формы: короткий текст у Тютчева часто несёт очень широкий смысл.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Избранные стихотворения Ф. И. Тютчева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как автор политической и исторической лирики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писал не только о личном и природном, но и о судьбе государств. Его стихи передают ощущение истории как напряжённого и опасного движения, где многое зависит от духовных оснований общества.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тема России и Европы. Поэт не ограничивается простым противопоставлением: он размышляет о разных культурных принципах, историческом опыте и цене цивилизационного выбора.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политической лирике Тютчева важна афористичность. Мысль выражена так кратко и точно, что стихотворная строка легко запоминается и начинает звучать как историческая формула.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его тексты не сводятся к публицистике. Даже говоря о политике, Тютчев сохраняет поэтическую глубину, образность и внутреннее напряжение.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внешнего впечатления к афористическому выводу
</a:t>
            </a:r>
            <a:endParaRPr lang="en-US" sz="2548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смыслового движения в лирике Тютчева: от наблюдения к внутреннему конфликту и краткому философскому итогу.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поэтики Тютчева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строит стихотворение на предельной сжатости: несколько строк создают целостную мысль, где чувство и размышление не разделяются, а возникают одновременно и усиливают друг друга.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особенно выразителен благодаря антитезам, паузам, многоточиям и риторическим вопросам. Эти приёмы передают не спокойное описание, а напряжённое движение мысли и переживания.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избегает декоративности и подробного повествования. Вместо этого он даёт символический образ, из которого читатель сам извлекает философский смысл и эмоциональный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Тютчев видит Россию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историческая загадка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тютчевской лирике Россия не сводится к обычным политическим схемам. Поэт показывает её как страну с особой исторической логикой, которую нельзя измерить только рациональными понятиями. Именно поэтому его строка о том, что Россию не понять умом, стала культурной формулой.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путь и духовная цельность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связывает образ России не только с пространством и историей, но и с внутренней цельностью народа. Для него страна существует как самостоятельный мир, где важны вера, традиция и особый тип мышления, отличающийся от западного опыта.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знак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у Тютчева часто возникает через природу: широкие пространства, смену времён года, тишину и суровость. Такой пейзаж помогает почувствовать масштаб страны и её отличие от привычных европейских представлений о порядке и жизни.
</a:t>
            </a:r>
            <a:endParaRPr lang="en-US" sz="84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признанию: публикации и читательская известность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отклик получили стихи, опубликованные в столичной периодике и поддержанные влиятельными критиками.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Тютчева росла не постепенно, а скачком: массовое признание пришло тогда, когда его поэзия совпала с запросами эпохи.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публикациям Тютчева в 1820–1870-х годах; публикации в «Современнике» и литературная критика 1850-х годов.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литературная среда XIX века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современниками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был знаком с Жуковским, Гоголем, Аксаковым, Тургеневым и Некрасовым. Эти связи включали его в живой литературный разговор, хотя по стилю он заметно отличался от большинства собеседников.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современников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ценили в нём интеллектуальную глубину и точность выражения. Несколько строк у Тютчева могли передать больше, чем длинное рассуждение, поэтому его поэзию читали как речь о главном.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эпохи Тютчев выделялся редкой сжатостью и философской плотностью. Его стихи не стремятся к развернутому повествованию, зато мгновенно фиксируют сложное состояние и оставляют пространство для размышления.
</a:t>
            </a:r>
            <a:endParaRPr lang="en-US" sz="846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в эпохе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совпадал с господствующей социальной поэзией, но именно это делало его важным. Тютчев предлагал иной способ говорить о времени: через тайну, мысль, образ и внутреннее напряжение.
</a:t>
            </a:r>
            <a:endParaRPr lang="en-US" sz="9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Тютчев — поэт некрасовской эпохи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родился в пушкинское время, но широкое признание получил тогда, когда литература стала особенно внимательно говорить о современности, истории и нравственном выборе.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1850–1860-х годах читатели искали в поэзии не только красоту, но и ответ на тревожные вопросы эпохи. Тютчев дал именно такую поэзию — философски ёмкую и исторически напряжённую.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оказались востребованы потому, что соединяли личное чувство с размышлением о мире, России и человеке. В этом смысле он стал одним из ключевых голосов некрасовской эпохи.
</a:t>
            </a:r>
            <a:endParaRPr lang="en-US" sz="119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Некрасов: различие поэтических задач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два крупных поэта по-разному отвечали на запросы одной эпохи.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важны для XIX века, но их задачи различны: Некрасов обращён к общественной боли, Тютчев — к философскому осмыслению мира.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и тематических доминант по произведениям Некрасова и Тютчева.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71128"/>
            <a:ext cx="529800" cy="470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Тютчева на литературу XX века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чувство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Символистов привлекала тютчевская способность видеть природу как живую и таинственную стихию. Это ощущение масштабности мира особенно важно для поэзии рубежа веков.
</a:t>
            </a:r>
            <a:endParaRPr lang="en-US" sz="958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оказали влияние на поэтов, ищущих точное звучание слова. У Тютчева смысл часто рождается из ритма, паузы и интонационного перелома, а не только из сюжета.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тайны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Блок, Брюсов, Вячеслав Иванов и Анненский ценили в Тютчеве мотив невыразимого. Его поэзия показывала, что важнейшие переживания не всегда поддаются прямому объяснению.
</a:t>
            </a:r>
            <a:endParaRPr lang="en-US" sz="967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поэтов XX века Тютчев стал образцом предельной смысловой концентрации. Несколько строк у него способны вместить драму, философию и образ мира одновременно.
</a:t>
            </a:r>
            <a:endParaRPr lang="en-US" sz="9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творчества Тютчева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создал небольшой по объёму, но чрезвычайно ёмкий по смыслу корпус стихов, где каждое слово работает на философскую и эмоциональную глубину.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соединились европейская образованность, опыт дипломатической жизни и внимательное размышление о России, её истории и месте в мире.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его стихам придаёт сочетание любовной драмы, пейзажной образности и трагического взгляда на человека, которому трудно выразить самое важное.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Тютчев остаётся поэтом мысли и чувства: его тексты читаются как короткие, но очень точные уроки о жизни, времени и внутреннем мире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поэт двух эпох
</a:t>
            </a:r>
            <a:pPr algn="ctr" indent="0" marL="0">
              <a:lnSpc>
                <a:spcPct val="90000"/>
              </a:lnSpc>
              <a:buNone/>
            </a:pPr>
            <a:r>
              <a:rPr lang="en-US" sz="3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начал как современник Пушкина, но по-настоящему стал услышан в некрасовское время. Его поэзия объединила личное чувство, историческую мысль и редкую точность слова, сохранив живую силу и сегодня.
</a:t>
            </a:r>
            <a:endParaRPr lang="en-US" sz="35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2026-05-23T13:51:57Z</dcterms:created>
  <dcterms:modified xsi:type="dcterms:W3CDTF">2026-05-23T13:51:57Z</dcterms:modified>
</cp:coreProperties>
</file>