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во Вселенной: наша планета и её место среди небесных тел
</a:t>
            </a:r>
            <a:endParaRPr lang="en-US" sz="3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планета от Солнца — единственный известный мир, где есть жизнь.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география о Земле как планете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рассматривает Землю как дом человека и часть Солнечной системы. Мы изучаем её по наблюдениям, картам, космическим снимкам и данным спутников. В центре вопросов — вода и воздух, день и ночь, смена времён года и отличия планет.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 и орбита Земли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вокруг Солнца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движется по орбите вокруг Солнца, удерживаясь в «правильном» месте для жизни. Это движение формирует год и помогает планете получать устойчивые условия по теплу и свету.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астрономическая единица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расстояние до Солнца составляет около 150 миллионов километров, то есть 1 астрономическая единица. Благодаря такому расстоянию температура на Земле достаточно умеренная для существования жидкой воды.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оборот за 365 суток 6 часов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Земли вокруг Солнца занимает примерно 365 суток и 6 часов. Поэтому календарный год и астрономический год немного различаются, а разница учитывается при построении календаря.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Земли среди планет Солнечной системы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переходная «середина» между внутренними каменными и внешними газо-ледяными планетами. Ей свойственны умеренные условия и твёрдая поверхность.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планет показывает различия в размерах и составе. Земля находится в группе планет, где условия легче сравнить с жизненными потребностями.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по классификации планет Солнечной системы (без привязки к отдельной дате).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Земли: земная кора, мантия и ядро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и её роль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— самый тонкий наружный слой. Именно на ней расположены материки и океаны, а также формируются горы, равнины и многие природные объекты. Кора «покоится» на более пластичном основании.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и ядро: что происходит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корой находится мантия — самый большой по объёму слой. В самом центре располагается ядро, очень горячее, в основном из железа и никеля. Такое строение объясняет внутреннее тепло планеты.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Земли и её значение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— воздушная оболочка Земли: примерно 78% азота и около 21% кислорода. Остальные газы составляют небольшую долю, но вместе они создают состав воздуха.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удерживает часть тепла, поэтому планета не остывает слишком быстро. Кроме того, атмосфера защищает от многих метеороидов и смягчает влияние опасного солнечного излучения.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атмосферы не было бы знакомой погоды, облаков и возможности дышать. Живые организмы зависят от воздуха, а условия в атмосфере помогают поддерживать жизнь на поверхности.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Земле возможна жизнь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условий, которые работают вместе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25" y="1798083"/>
            <a:ext cx="249900" cy="222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8025" y="1789450"/>
            <a:ext cx="17955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100" y="1809190"/>
            <a:ext cx="249900" cy="19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 Земле и её круговорот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71% площади Земли покрыто водой. Основная часть её приходится на океаны и моря, а пресной воды заметно меньше — она распределена по суше и в ледниках.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пресной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хранится в реках, озёрах и подземных водах, а также в ледниках. Из-за разного «места хранения» вода влияет на ландшафты и на жизнь в разных регионах.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атмосфере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начинается с испарения: вода поднимается в воздух и образует водяной пар. Затем формируются облака, а после — осадки в виде дождя или снега.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воды в океаны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попадают на землю, после чего вода стекает по рекам обратно в моря и океаны. Цикл продолжается постоянно и помогает «обновлять» запасы воды на планете.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769225"/>
            <a:ext cx="4873500" cy="192789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характеристики Земли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значения помогают понять, почему на планете поддерживаются условия, пригодные для жизни.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Размеры, средняя температура и движение Земли создают стабильные природные условия. Поэтому на планете могут существовать вода, воздух и живые организмы.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справочные сведения по астрономии и физике Земли (общепринятые значения).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— спутник Земли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— единственный естественный спутник Земли. Она обращается вокруг нашей планеты примерно за 27,3 суток и из-за положения относительно Солнца меняет вид на небе — появляются фазы Луны.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отражает солнечный свет, поэтому мы видим её в разные ночи. Ещё её притяжение влияет на приливы и отливы в океане. Размеры Земли и Луны отличаются, что хорошо видно на изображениях.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вращение Земли создаёт день и ночь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вращается вокруг оси равномерно, поэтому смена освещённых участков происходит каждый день: то мы видим солнце, то оказываемся в его тени.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схемы видно: пока один участок поворачивается к Солнцу, другой уходит в тень. Так формируются день и ночь за 24 часа.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учебного типа по суточному вращению Земли; период: 24 часа.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времён года на Земле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 июня — летнее солнцестояние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полушарие сильнее наклонено к Солнцу, поэтому получает больше света и тепла. В другом полушарии в этот период условия обратные — там прохладнее и длиннее ночь.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76075" y="20914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марта (или 20–21 марта) — весеннее равноденствие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оба полушария приходит более равномерно: день и ночь примерно равны по длительности. Температура постепенно становится мягче в обоих полушариях.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283375" y="2977901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декабря (или 20–21 декабря) — зимнее солнцестояние
</a:t>
            </a:r>
            <a:pPr algn="r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к Солнцу наклонено другое полушарие. Там наступает лето, а противоположная часть Земли получает меньше света, поэтому становится холоднее и ночь длится дольше.
</a:t>
            </a:r>
            <a:endParaRPr lang="en-US" sz="109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71% поверхности приходится на океаны, а атмосфера и облака усиливают голубоватый оттенок.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Earth Observatory (по оценкам доли поверхности, покрытой океанами).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71%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океанов отражает и рассеивает солнечный свет, из‑за чего Земля из космоса выглядит голубой.
</a:t>
            </a:r>
            <a:endParaRPr lang="en-US" sz="20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другие планеты: сравнение по спутникам и условиям
</a:t>
            </a:r>
            <a:endParaRPr lang="en-US" sz="2175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спутников у газовых планет во много раз больше, но наличие жизни связано прежде всего с комфортными условиями: умеренной температурой, водой и плотной атмосферой.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разрыв по спутникам. Главный вывод: Земля выделяется не количеством лун, а сочетанием условий, позволяющих существовать воде в жидком виде.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Solar System Exploration (данные по спутникам на основе обновляемых перечней).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Земля отличается от ближайших планет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Меркурия очень тонкая атмосфера: ветер и облака почти не удерживают тепло. Поэтому поверхность днём сильно нагревается, а после захода Солнца быстро остывает ночью.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окружена плотными слоями атмосферы, из‑за чего у поверхности длительно сохраняется сильный нагрев. Условия на ней существенно отличаются от земных и делают существование жидкой воды почти невозможным.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получает меньше тепла, а его воздух разрежен. Из‑за холода и низкого давления жидкая вода держится недолго: чаще встречаются лёд и сухие, пылевые поверхности.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сочетает умеренный климат, пригодный для дыхания воздух, воду в разных состояниях и защитные свойства магнитного поля. Поэтому здесь сформировалась среда, поддерживающая жизнь.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Земли из орбиты: мини‑истории для иллюстраций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видны с орбиты: цвет и течения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снимках со спутников океаны меняют оттенки — по ним можно заметить течения и зоны, где вода содержит больше взвеси. Интересно, что даже без выхода в море можно понять, где усиливается перемешивание воды и меняются условия для жизни.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вырубки: как меняется зелёный покров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Систематические наблюдения помогают сравнивать разные сезоны и годы. На изображениях заметны территории, где растительность сокращается или восстанавливается, а также следы пожаров. Это делает космические данные важными для охраны природы.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Льды и погода: следить за сезонными изменениями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фиксируют границы ледяных областей и их изменения в течение года. Одновременно можно наблюдать облачные системы и движение циклонов, которые влияют на погоду. Так ученые получают материал для прогнозов и исследований климата.
</a:t>
            </a:r>
            <a:endParaRPr lang="en-US" sz="10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деятельность человека влияет на природную среду Земли
</a:t>
            </a:r>
            <a:endParaRPr lang="en-US" sz="2149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действиями и последствиями для атмосферы, суши и океанов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Земле и её разнообразие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существует на нашей планете не менее 3,5 миллиарда лет. Сначала появились простые одноклеточные организмы, а затем постепенно возникали более сложные формы, включая растения и животных.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живых организмов поддерживается разными природными условиями. В лесах, пустынях, горах, океанах и на полюсах действуют разные температуры, влажность и освещённость.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ключевой ресурс: она участвует в обмене веществ и помогает поддерживать процессы внутри организмов. Поэтому там, где воды больше, жизнь обычно становится разнообразнее.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свет, воздух и подходящая температура. Растения используют свет, а живые существа нуждаются в составе воздуха и стабильности условий, чтобы выживать и размножаться.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927886"/>
            <a:ext cx="8625000" cy="2663603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защищает Землю от космической опасности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части нашей планеты вместе уменьшают воздействие метеороидов, заряженных частиц и части опасного излучения.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Земли не сводится к одному фактору: атмосфера, магнитное поле и озоновый слой работают в разных «каналах», поэтому суммарный эффект выше.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строению Земли и атмосферы; согласуются с общими принципами защиты планет (атмосфера, магнитосфера, озоновый слой).
</a:t>
            </a:r>
            <a:endParaRPr lang="en-US" sz="5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наш общий, хрупкий дом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Удачное расстояние от Солнца, вода, воздух и магнитная защита делают Землю особенной. В масштабах Вселенной она кажется маленькой, но именно здесь известна жизнь, которую важно беречь.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2026-05-12T22:29:29Z</dcterms:created>
  <dcterms:modified xsi:type="dcterms:W3CDTF">2026-05-12T22:29:29Z</dcterms:modified>
</cp:coreProperties>
</file>