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Изменчивый рельеф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постоянно меняет свой облик.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всё время меняется: вода смывает почву, ветер уносит песчинки, мороз расширяет трещины. Даже знакомый двор после ливня может выглядеть иначе.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 земной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Рельефом называют все неровности на поверхности Земли. Это горы, холмы, равнины, долины, овраги, впадины и другие формы, которые делают землю не совсем ровной.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особенности рельефа, легче понять, где могут появиться промоины, овраги или размытые берега. Это помогает человеку беречь землю и осторожнее строить дороги и дома.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 низкий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бывает разным: где-то местность высокая и холмистая, а где-то низкая и почти ровная. От этого зависит, как будет течь вода после дождя или таяния снега.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быстрее разрушается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рельефу можно заметить, какие места особенно уязвимы. На крутых склонах почва срывается и смывается быстрее, а на ровных участках вода часто задерживается дольше.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меняет берег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отступает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течение долго подмывает берег, он постепенно осыпается и отходит назад. Поэтому линия берега может заметно меняться, хотя происходит это не за один день.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течение ослабевает, река откладывает принесённые частицы. Так появляются песчаные косы, отмели и наносы — словно река строит свой маленький берег.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работа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кажется спокойной, но она умеет размывать берега очень настойчиво. Вода подхватывает песок, глину и мелкие камешки и переносит их дальше по течению.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Излучины и 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поворотах река особенно активно размывает внешний берег. Из-за этого русло становится извилистым, а на тихих участках рядом могут появляться песчаные участки и мелководье.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разрушает землю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стекает вниз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дождь, вода не всегда сразу впитывается в почву. Она начинает стекать по склону и захватывает с собой самые мелкие частицы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Промоины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маленькие бороздки становятся глубже и шире. Края осыпаются, а вода вырезает в земле всё новые ходы, словно рисует на склоне линии.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меняет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разрушение и перенос почвы называют водной эрозией. Она особенно заметна на склонах, где вода бежит быстро и успевает унести больше земли.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промоины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рыхлая, на ней быстро образуются узкие бороздки. Это первые следы размыва, по которым вода течёт ещё легче и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Ливень или таяние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или быстрого снеготаяния вода собирается на склоне и начинает стекать вниз. Ей нужно место, чтобы пройти, и она ищет слабые участки почвы.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Маленькая бороздка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совсем неглубокая царапина на земле. Она может быть почти незаметной, но вода снова и снова проходит по этому месту.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Углубление оврага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бороздка становится шире и глубже. Края осыпаются, и овраг растёт, будто земля немного сердится на слишком сильную воду.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Защита склона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овраг не рос дальше, на склонах сажают траву, кусты и деревья. Их корни помогают удерживать землю и замедляют размыв.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появляются после сильной воды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умеет лепить пейзаж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который не сидит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сухую погоду ветер легко поднимает песчинки и пыль. Он переносит их далеко, а потом откладывает там, где становится тише. Так постепенно вырастают песчаные холмы, похожие на волны в каменной пустыне.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под шлифовальным 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несёт песок с большой силой, он действует как наждачная бумага. Камни становятся гладкими, а их края — обточенными. Природа будто любит аккуратную полировку, только делает её очень долго.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Барханы в открытом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мало растений, почва остаётся без защиты. Ветер свободно сдвигает её и насыпает новые формы. Из-за этого возникают барханы и дюны — настоящие песчаные горки, которые тоже умеют путешествовать.
</a:t>
            </a:r>
            <a:endParaRPr lang="en-US" sz="9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движется очень медленно, почти незаметно для глаза. Но даже такой неторопливый гигант способен царапать скалы и сильно менять поверхность Земли.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камней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льду и подо льдом ледник захватывает камни и обломки пород. Он тащит их с собой, как огромная холодная повозка, только без лошадей и с очень терпеливым характером.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долин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 по местности, ледник расширяет и углубляет долины. После его ухода они часто становятся широкими, а на склонах могут оставаться следы его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после 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 исчезает, на местности остаются морены, озёра и изменённые долины. В северных районах России такие следы особенно заметны и хорошо рассказывают о прошлом.
</a:t>
            </a:r>
            <a:endParaRPr lang="en-US" sz="1134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— очень медленные гиганты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Камень нагревается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нагревает камни. Поверхность расширяется, а ночью при охлаждении снова сжимается.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трещины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постоянных изменений температуры в камне возникают маленькие трещины. Сначала они очень тонкие, но со временем становятся заметнее.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Вода замерзает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трещину попадает вода. Если наступает мороз, она превращается в лёд и расширяется, словно камню стало слишком тесно.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Камень крошится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раздвигаются ещё сильнее, кусочки камня откалываются и падают вниз. Так скала постепенно превращается в мелкие обломки.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жара и трещины в камнях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перепады температуры, вода и лёд постепенно разрушают камень.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скала превращается в песок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склонах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крутом склоне куски породы могут внезапно оторваться и покатиться вниз. Так происходит обвал: склон теряет опору, а путь для людей и техники становится опасным.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срываются вниз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вода просачивается в трещины и делает землю тяжелее. Слои почвы начинают скользить, и возникает оползень, который медленно уносит участок склона вниз.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ослабляют землю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событий на месте могут появиться завалы, рытвины и обрывы. Тропинка, дорога или дом могут оказаться слишком близко к краю и потребовать срочной защиты.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дороги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склон не разрушался дальше, его укрепляют камнями, растениями и специальными сооружениями. Чем лучше удержана почва, тем меньше шанс, что новый дождь снова всё сдвинет.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склону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 рисует берег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в скале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волны особенно сильные, вода врывается в трещины и расширяет их. Со временем в скале может появиться пещера, а вход в неё становится всё шире и заметнее.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уходит и приходит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не только разрушает берег, но и переносит песок вдоль линии берега. В одном месте пляж может стать уже, а в другом — вырасти в широкую песчаную полосу.
</a:t>
            </a:r>
            <a:endParaRPr lang="en-US" sz="1044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 вырезает уступ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волна ударяет в берег снова и снова, как настойчивый мастер с молотком. Сначала крошатся мелкие кусочки породы, потом появляется крутой уступ, который медленно отступает вглубь суши.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изменяет рельеф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выемки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 карьеры меняют поверхность очень быстро. Люди срезают холмы, насыпают землю и создают новые формы рельефа, которые сразу заметны даже издалека.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реках и озёрах берега укрепляют камнями, плитами и растениями. Это помогает воде не забирать землю кусочек за кусочком и бережёт прибрежные участки.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 и насыпи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территорию или направить воду, люди строят дамбы и насыпи. Такие сооружения могут остановить размыв, но при неосторожном устройстве тоже меняют течение воды.
</a:t>
            </a:r>
            <a:endParaRPr lang="en-US" sz="948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работ землю не оставлять голой, а сразу засевать травой и сажать деревья, почва держится лучше. Тогда человек не только строит, но и помогает рельефу сохраняться.
</a:t>
            </a:r>
            <a:endParaRPr lang="en-US" sz="9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0737" y="1471725"/>
            <a:ext cx="147525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4100" y="3291930"/>
            <a:ext cx="147525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важны для почвы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держат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пронизывают почву, словно тонкая сеть. Они удерживают её на месте и не дают дождевой воде легко смыть верхний слой со склона.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теряет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листья принимают на себя первые капли дождя. Поэтому вода не бьёт прямо по земле так сильно, а почва разрушается гораздо медленнее.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покров защищает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заросшем участке ветер и солнце действуют слабее, чем на голой земле. Растения создают для почвы природный щит и помогают сохранить её плодородие.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после ливня постепенно размывает склон и может привести к образованию оврага.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сильный дождь превращает склон в промоины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 млрд лет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существует Земля, и за это время её поверхность успела много раз измениться.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— общепринятая научная оценка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не стоит на месте с самого рождения нашей планеты: горы, долины и берега постоянно менялись под действием природы.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очень старых процессов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Скала, которую не победили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 древней горной породы остаётся одинокая скала-останец. Она похожа на упрямого великана, который не захотел исчезнуть вместе с окружающими холмами. Такие формы помогают понять, как долго работали ветер и вода.
</a:t>
            </a:r>
            <a:endParaRPr lang="en-US" sz="95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реки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некоторых рек видны широкие ровные площадки выше современного русла. Это речные террасы, словно ступеньки, по которым река поднималась и опускалась много раз. Каждая ступень хранит память о прежнем уровне воды.
</a:t>
            </a:r>
            <a:endParaRPr lang="en-US" sz="955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и на севере можно встретить широкие долины с пологими склонами. Их выточил ледник, который двигался очень медленно, но уверенно. После его ухода остались просторные формы и следы мощной работы льда.
</a:t>
            </a:r>
            <a:endParaRPr lang="en-US" sz="9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беречь землю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пустых участках быстрее смывается верхний слой почвы. Поэтому после работ землю сразу засеивают травой и высаживают кусты, чтобы корни помогали удерживать склон.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Отводить лишнюю воду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вода не стекала одним сильным потоком, делают канавы и водоотводы. Тогда дождь уходит спокойнее, а промоины и овраги образуются реже.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голую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строительства или земляных работ поверхность нельзя надолго оставлять без защиты. Если прикрыть её растениями или специальным покрытием, рельеф сохраняется лучше.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Укреплять 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 и берега укрепляют камнями, сетками и другими защитными сооружениями. Так вода и ветер не разрушают почву так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сухой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выглядит твёрдой и спокойной, но под поверхностью всё равно идут маленькие изменения. Ветер, солнце и корни растений постепенно работают над рельефом.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83042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собирается в ручейки, смывает землю и оставляет промоины. На склоне появляются первые следы размыва, которые потом могут стать больше.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497183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 приносит много воды сразу. Она размывает тропинки и берега, а также уносит рыхлую землю вниз по склону.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11325" y="2053450"/>
            <a:ext cx="1778700" cy="25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расширяет трещины в камнях и почве. Из-за этого поверхность медленно крошится, даже если вокруг всё кажется тихим и неподвижным.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знакомое место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постоянно 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лёд, мороз и человек меняют землю каждый день. Если замечать эти процессы, легче беречь почву, склоны и берега, а заодно видеть, как работает природа.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2026-05-26T03:01:46Z</dcterms:created>
  <dcterms:modified xsi:type="dcterms:W3CDTF">2026-05-26T03:01:46Z</dcterms:modified>
</cp:coreProperties>
</file>