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— друг каждого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хранит слова, их тайны и подсказки.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нужен словарь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встречается новое слово, словарь помогает не теряться. Он подсказывает значение, написание и ударение, поэтому чтение становится спокойнее, а ответы на уроках — увереннее.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называть предмет, действие или признак. Без слов мы не смогли бы рассказать, что видим, делаем или как что-то выглядит.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и то же слово имеет несколько значений. Тогда словарь помогает понять, какой смысл нужен именно в этом предложении, а не перепутать его с другим.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«ключ» может означать и маленький металлический предмет, и родник. Словарь умеет быстро объяснить, где какой смысл спрятался.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живут по алфавиту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буква, потом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слова стоят не как попало, а по алфавиту. Сначала ищут первую букву, потом смотрят на следующие. Так нужное слово находится быстро, будто само спешит навстречу.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порядок для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слова расставлены по буквам, в них легко не заблудиться. Открываешь нужный раздел и шаг за шагом находишь слово среди соседей. Это почти как аккуратные полки в библиотеке.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любит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помогает не листать страницы с начала до конца. Он экономит время и бережёт терпение. Особенно приятно, когда слово находится с первой попытки — вот это маленькая победа!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126" y="1377928"/>
            <a:ext cx="167850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6017"/>
            <a:ext cx="209400" cy="16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— объясняет смысл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рассказывает, что означает слово, простыми и ясными словами. Даже сложное слово становится понятнее, если его спокойно прочитать и разобрать.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помогает, когда слово знакомо на слух, но смысл ещё неясен. Словарь словно включает маленькую лампочку и освещает значение.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речи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словарях часто есть примеры, чтобы увидеть слово в предложении. Тогда сразу понятно, как оно живёт в настоящей речи.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показывает, как слово пишется без ошибок. Он особенно полезен, если в слове есть трудная буква, которую легко перепутать.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можно проверить слова вроде «класс», «праздник» и «весёлый». Такой словарь не ругается, а терпеливо подсказывает правильный вариант.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как написать слово, орфографический словарь становится надёжным помощником. Он помогает писать аккуратно и уверенно, без смешных промахов.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которые близки по смыслу. Они помогают не повторять одно и то же слово снова и снова, а делать речь живой, точной и красивой.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слова «красивый», «нарядный» и «прекрасный» похожи по смыслу, но звучат по-разному. С ними можно выбрать именно то слово, которое лучше подходит к мысли.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почти друзья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19065"/>
            <a:ext cx="324900" cy="25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Слова-противоположности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это слова с противоположным значением. Они помогают лучше заметить разницу между предметами, признаками и действиями.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вроде «день» и «ночь» или «горячий» и «холодный» запоминаются быстро. Противоположности любят дружить в загадках и стихах.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понять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слово-противоположность, смысл становится яснее. Так легче сравнивать, выбирать нужное слово и не путаться в значениях.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перевод слова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встречает слово на другом языке и не знает, что оно значит.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словаре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находит слово в переводном словаре и смотрит, как оно звучит и переводится.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словарь даёт пример, чтобы было понятно, в каком случае слово использовать.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языковая находка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слово уже не кажется чужим и помогает учить другой язык спокойнее.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слово в словаре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от первой буквы до выбора нужного значения.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словарная статья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статье стоит само слово. Его удобно найти по алфавиту, а рядом обычно указаны ударение и часть речи, чтобы не перепутать разные формы и прочитать слово правильно.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идёт значение слова. Оно объясняется простыми словами, чтобы читатель сразу понял, о чём идёт речь, даже если слово встретилось впервые и показалось трудным.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словарях есть пример употребления. Он показывает, как слово звучит в предложении, и помогает понять, когда его лучше использовать, а когда выбрать другое слово.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стоят пометы: разговорное, книжное, устаревшее. Они подсказывают, где слово уместно, и помогают заметить, что одно и то же слово может звучать по-разному.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одинаковые, но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могут выглядеть очень похоже, а смысл у них будет совсем другой. Достаточно одной буквы, чтобы «лес» превратился в «лось», и сразу меняется не только слово, но и картинка в голове.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одежду путают с надеванием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«одеть» и «надеть» часто сбивают с толку, потому что они рядом по звучанию. Но одно слово помогает одевать кого-то, а другое — надевать вещь на себя. Словарь подсказывает точное различие и не даёт ошибиться.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или кампания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прячется в одной букве, а смысл меняется очень сильно. «Компания» — это группа людей, а «кампания» — важное дело или событие, например выборная кампания. Похожие слова легко спутать, если не заглянуть в словарь.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словарь нужен в школе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чтения словарь помогает понять новые слова в рассказе или стихотворении. Ребёнок не догадывается, а точно узнаёт смысл и читает увереннее, без лишних остановок.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словарь проверяет написание, ударение и значение слова. Он помогает замечать трудные места и писать аккуратнее, даже если слово встречается впервые.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домашних заданий словарь становится тихим помощником. Он не подсказывает вслух, но быстро отвечает на вопросы и учит искать нужную информацию самостоятельно.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языке появляются новые слова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вещи и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жизни появляются новые предметы, привычки или игры, людям нужны новые названия. Так язык растёт вместе с тем, что окружает ребёнка каждый день.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других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приходят из других стран и постепенно становятся знакомыми. Они помогают назвать то, чего раньше в языке просто не было, и со временем звучат совсем обычно.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словарей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записывают новые слова, чтобы их можно было правильно читать, писать и употреблять. Это помогает всем говорить и писать одинаково понятно.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 стоит на месте: люди разговаривают, придумывают, уточняют. Поэтому словарь всё время обновляется и бережно хранит новые слова рядом со старыми.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словарь помогает читать книги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слово в сказке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 сказку и встречает слово, которое раньше не слышал. Он открывает словарь, находит объяснение и сразу понимает, что произошло в тексте. Чтение снова становится лёгким и интересным, а загадочное слово уже не пугает.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произношении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читает вслух и хочет сказать слово красиво и правильно. Словарь подсказывает, где поставить ударение, чтобы слово прозвучало верно. Теперь можно читать не спеша, уверенно и почти как настоящий чтец на сцене.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быстро увидеть разные смыслы одного слова и выбрать нужный по тексту. Это делает чтение точным и понятным.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значения слова «ручка» показывают, почему без словаря легко запутаться.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слово в словаре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быстро найти нужное слово и понять его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словарь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словарь можно открыть на компьютере, планшете или телефоне. Он быстро ищет нужное слово и помогает не листать страницы туда-сюда, как в книге.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электронных словарях есть поле поиска, подсказки и примеры употребления. Это удобно, когда слово нужно проверить прямо во время чтения или выполнения задания.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электронный словарь показывает произношение или ударение. Так ребёнок не только узнаёт значение слова, но и учится произносить его правильно и уверенно.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похож на бумажный словарь по содержанию, но работает быстрее. Для школьника это особенно удобно: вопрос есть — ответ находится почти сразу.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писатель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ученик пишет аккуратнее и увереннее. Словарь помогает ему проверить слово, выбрать правильное написание и не бояться сложных заданий.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читатель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не ленится заглянуть в словарь, узнаёт больше слов и меньше путается в трудных местах. Он читает внимательнее и быстрее понимает текст.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словарный герой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— друг, который всегда рядом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хранит слова, объясняет их и подсказывает правильное написание. Он помогает читать, писать и понимать новое. Для ученика это терпеливый помощник без упрёков и с хорошим настроением.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2026-05-23T22:35:40Z</dcterms:created>
  <dcterms:modified xsi:type="dcterms:W3CDTF">2026-05-23T22:35:40Z</dcterms:modified>
</cp:coreProperties>
</file>