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в английском языке: зачем словарный запас нужен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понимать, говорить, читать и писать точнее.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 — это не только отдельные слова, но и устойчивые выражения, фразовые глаголы, словосочетания и термины. В 10 классе особенно важно видеть слово в контексте и уметь использовать его точно.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на уроке английского: что важно знать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и пассивный словарь школьника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используется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словарь — это лексика, которую ученик уверенно включает в устную и письменную речь без долгих пауз, подбирая слово быстро и точно в нужной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узнаётся при чтении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словарь шире: слова и выражения понятны при чтении или аудировании, но ещё не переходят в свободное употребление, поэтому требуют дополнительной практики.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старшеклассника важно переводить знакомые слова из пассивного запаса в активный: так ответы становятся точнее, сочинения — разнообразнее, а диалоги —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словаря: everyday, academic, topic vocabulary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Everyday vocabulary включает слова повседневного общения: дом, школа, еда, распорядок дня. Это фундамент, без которого невозможно понимать простые тексты и поддерживать обычный разговор.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Academic vocabulary часто встречается в заданиях, текстах и письменных ответах. Она делает речь точнее и помогает объяснять причины, сравнивать, обобщать и формулировать выводы.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vocabulary объединяет лексику по разделам школьной программы: здоровье, технологии, экология, путешествия, медиа. Такая группировка помогает быстрее вспоминать нужные слова в 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и phrasal verbs добавляют естественность речи, но требуют аккуратного выбора. Для 10 класса важно не только знать значение, но и понимать уместность употребления.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языка дают разные типы лексики. Таблица показывает, где слово встречается, какой пример помогает его запомнить и что это даёт словарю.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словарь растёт при сочетании чтения, аудирования и регулярной речевой практики.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пополнения словаря в 10 классе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обучению лексике в старшей школе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по себе способ запоминания редко даёт устойчивый результат: важны регулярность, включение слова в фразу и короткие повторения без перегрузки.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контекст и интервальные повторения, особенно если слова сразу используются в собственных примерах.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запоминания английских слов работают лучше всего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методических рекомендаций по изучению лексики; шкала условной эффективности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как главный способ понять значение слова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раскрывается только в предложении: именно соседние слова показывают, какое значение подходит и как его правильно перевести.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 ситуация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коммуникации контекст включает тему разговора, адресата и цель высказывания. Это помогает понимать, насколько слово звучит естественно и уместно.
</a:t>
            </a:r>
            <a:endParaRPr lang="en-US" sz="1084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особенно важен для многозначных слов, потому что одно написание может обозначать разные понятия. Без окружения легко выбрать неверный вариант.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и оттенок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помогает различать нейтральные, разговорные и формальные варианты, а также замечать переносное значение, которое не всегда видно при буквальном переводе.
</a:t>
            </a:r>
            <a:endParaRPr lang="en-US" sz="10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английское слово переходит в активный словарь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 первого знакомства со словом до уверенного употребления в речи и письме.
</a:t>
            </a:r>
            <a:endParaRPr lang="en-US" sz="130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Многозначность, омонимия и синонимия в английском языке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многозначного слова есть несколько связанных значений, которые объединены общей историей или образом. Например, light может обозначать и «свет», и «лёгкий».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совпадают по написанию или звучанию, но не связаны по смыслу и часто имеют разное происхождение. Именно поэтому их нельзя переводить механически.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передают близкое значение, однако различаются по стилю, оттенку и сочетаемости. Big, large и huge не всегда взаимозаменяемы в одном и том же контексте.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отношения делают английский язык гибким, но требуют точного выбора слова. Для школьника это особенно важно при чтении, пересказе и написании собственных текстов.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formation: как строится английская лексика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слова часто меняются с помощью приставок и суффиксов: unhappy, teacher, informative. Такие модели помогают понимать значение и определять часть речи незнакомого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основ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образуются и соединением основ: bus stop, blackboard. Зная состав слова, проще увидеть его значение и запомнить сразу целую группу родственных единиц.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Конверсия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переходит в другую часть речи без изменения формы. Это помогает быстро распознавать знакомые основы и видеть, как язык экономно создаёт новые значения.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formation облегчает чтение и расширяет словарь без зубрёжки. Ученик быстрее угадывает незнакомые слова, замечает связи между ними и увереннее работает с текстами.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виды деятельности, где новые слова встречаются и сразу используются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активное употребление лексики выглядят наиболее результативными; без регулярности даже полезные упражнения дают слабый эффект.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рост словаря у старшеклассников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учебно-методических наблюдений по теме Vocabulary; иллюстративная оценка влияния факторов.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поля и группировка слов по темам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Тема выбрана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определяет тему: school life, health или technology. Это сразу задаёт рамку для подбора слов и помогает не смешивать разные группы лексики.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Слова объединены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собирается в тематическое поле, где рядом оказываются слова и устойчивые сочетания с общей смысловой связью. Так запоминание становится быстрее и осмысленнее.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Связи расширены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добавляются синонимы, антонимы и типичные словосочетания. В результате одна тема превращается в полноценную сеть, удобную для повторения и речи.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Тема использована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группа слов применяется в монологе, диалоге или эссе. После практики лексика лучше закрепляется и легче вспоминается в новой ситуации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2137661"/>
            <a:ext cx="3805200" cy="9121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слово проходит путь от узнавания к точному и самостоятельному употреблению.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владения, тем меньше опора на перевод и тем точнее выбор слова в речи и письме.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владения английским словом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методика преподавания английского языка; учебное обобщение.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уровня формальности помогают выбрать уместное слово в зависимости от адресата и ситуации общения.
</a:t>
            </a:r>
            <a:endParaRPr lang="en-US" sz="1239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 часто имеет несколько стилистических вариантов. Понимание нейтральной, разговорной и формальной лексики делает речь точнее и естественнее.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описание стилистических регистров английского языка.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английским словарем
</a:t>
            </a:r>
            <a:endParaRPr lang="en-US" sz="2398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ошибки в заучивании и повторении мешают перевести лексику в активное владение.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словарный запас влияет на чтение и письмо на английском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читается быстрее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знает больше слов, он меньше останавливается на каждой незнакомой единице и быстрее схватывает общий смысл абзаца. Чтение становится не поиском перевода, а пониманием идеи, деталей и авторской позиции.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Эссе звучит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vocabulary помогает избегать повторов и выбирать слова, которые лучше передают мысль. В письменной работе это особенно заметно: аргументы становятся яснее, а формулировки — более точными и разнообразными.
</a:t>
            </a:r>
            <a:endParaRPr lang="en-US" sz="1167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работает в 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даёт новые слова, а письмо закрепляет их в памяти. Когда ученик использует лексику в собственном тексте, она перестаёт быть только узнаваемой и начинает работать как часть активного словаря.
</a:t>
            </a:r>
            <a:endParaRPr lang="en-US" sz="12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лексема может входить сразу в несколько сетей смысловых связей, поэтому полезно видеть слово в системе, а не отдельно.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связи упрощают запоминание: слово легче понять, если рядом есть противопоставления, обобщения и близкие по значению единицы.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отношения между словами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Теоретические основы лексикологии английского языка.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цифровой эпохи: новые слова и заимствования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приносит в язык слова, связанные с приложениями, платформами и онлайн-общением. Для школьника важно понимать их значение без слепого копирования модных формул.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Сокращения и хэштеги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социальных сетях часто встречаются сокращения, теги и короткие формулы. Они удобны в неформальном общении, но не всегда уместны в учебном письме.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значения старых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сохраняют форму, но получают другое значение в интернете или медиа. Такой сдвиг требует внимательного чтения контекста, иначе легко ошибиться в понимании.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сленга к норме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каждое модное выражение закрепляется в языке. Важно отличать временный сленг от общеупотребительной лексики, чтобы использовать слова уместно и без стилистических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действия, выполняемые каждый день, дают более стабильный результат, чем редкие длительные занятия.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Регулярность важнее объёма: ежедневная короткая работа закрепляет слова лучше, чем нерегулярная интенсивная подготовка.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практики расширения словаря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методика формирования лексических навыков.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как основа успеха на уроках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словарный запас соединяет чтение, письмо, аудирование и говорение в единую систему. Именно поэтому в 10 классе vocabulary становится не темой отдельно, а инструментом уверенного обучения и точного выражения мыслей.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2026-05-31T14:14:28Z</dcterms:created>
  <dcterms:modified xsi:type="dcterms:W3CDTF">2026-05-31T14:14:28Z</dcterms:modified>
</cp:coreProperties>
</file>