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Мода, покупки и описания — просто и по-немецки: говорить, сравнивать, выбирать.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ты научишься говорить по теме моды, покупок и описания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нужна на уроке немецкого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внешний вид и покупки встречаются в жизни подростков каждый день. На этой теме удобно учиться говорить о вкусах, описывать вещи и людей, понимать короткие диалоги и делать простые выводы по статистике.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800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4550" y="3231228"/>
            <a:ext cx="428400" cy="342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9006" y="3188538"/>
            <a:ext cx="374588" cy="42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1988" y="1686040"/>
            <a:ext cx="321075" cy="428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65875" y="1728730"/>
            <a:ext cx="428400" cy="3427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4496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выражения симпатии часто говорят mir gefällt и ich mag. Эти формулы подходят для вещей, стиля и внешности, если нужно коротко и понятно сказать о своём вкусе.
</a:t>
            </a:r>
            <a:endParaRPr lang="en-US" sz="1000" dirty="0"/>
          </a:p>
        </p:txBody>
      </p:sp>
      <p:sp>
        <p:nvSpPr>
          <p:cNvPr id="17" name="Text 2"/>
          <p:cNvSpPr txBox="1"/>
          <p:nvPr/>
        </p:nvSpPr>
        <p:spPr>
          <a:xfrm>
            <a:off x="9624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 нравится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61145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языке одни и те же слова не всегда подходят для вещи и для человека. Поэтому важно отдельно учить модели для моды, дизайна и описания внешности.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66273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путать объекты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328210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 человеке, важно описывать не только внешность, но и впечатление. Подходят слова freundlich, cool, sportlich, а также выражения для лица, одежды и общего вида.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379492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человека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469832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сделать ответ точнее, используют sehr, besonders и nicht so. С ними легко показать, что вещь нравится сильно, немного или не вызывает большого интереса.
</a:t>
            </a:r>
            <a:endParaRPr lang="en-US" sz="1000" dirty="0"/>
          </a:p>
        </p:txBody>
      </p:sp>
      <p:sp>
        <p:nvSpPr>
          <p:cNvPr id="23" name="Text 8"/>
          <p:cNvSpPr txBox="1"/>
          <p:nvPr/>
        </p:nvSpPr>
        <p:spPr>
          <a:xfrm>
            <a:off x="521115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мнения
</a:t>
            </a:r>
            <a:endParaRPr lang="en-US" sz="1200" dirty="0"/>
          </a:p>
        </p:txBody>
      </p:sp>
      <p:sp>
        <p:nvSpPr>
          <p:cNvPr id="24" name="Text 9"/>
          <p:cNvSpPr txBox="1"/>
          <p:nvPr/>
        </p:nvSpPr>
        <p:spPr>
          <a:xfrm>
            <a:off x="237870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вещи
</a:t>
            </a:r>
            <a:endParaRPr lang="en-US" sz="1200" dirty="0"/>
          </a:p>
        </p:txBody>
      </p:sp>
      <p:sp>
        <p:nvSpPr>
          <p:cNvPr id="25" name="Text 10"/>
          <p:cNvSpPr txBox="1"/>
          <p:nvPr/>
        </p:nvSpPr>
        <p:spPr>
          <a:xfrm>
            <a:off x="186587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вещах удобно говорить так: ich finde ... gut, ich finde ... schön, das ist toll. Такие фразы помогают назвать предмет и сразу дать простую положительную оценку.
</a:t>
            </a:r>
            <a:endParaRPr lang="en-US" sz="1000" dirty="0"/>
          </a:p>
        </p:txBody>
      </p:sp>
      <p:sp>
        <p:nvSpPr>
          <p:cNvPr id="26" name="Text 1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выражения для того, что нравится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описывать одежду и внешний вид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одежды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Одежду описывают через цвет, размер, форму, материал и стиль. Можно сказать, что вещь rot, blau, klein, groß, aus Baumwolle, modern или sportlich, и тогда описание сразу становится точным.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Человека описывают по росту, волосам, одежде и общему впечатлению. Часто используют слова groß, klein, blond, dunkelhaarig, freundlich и sportlich angezogen. Для сравнения удобно взять двух людей или два комплекта одежды.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для магазина одежды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спросить, выбрать и купить одежду в магазине.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 те же слова нужны и покупателю, и продавцу: они помогают уточнить размер, цену и возможность примерки.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 теме «Kleidung und Einkaufen» для 7 класса.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в магазине: путь от приветствия до покупки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последовательность короткого диалога в магазине одежды.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800" y="3188538"/>
            <a:ext cx="428100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1456" y="3188538"/>
            <a:ext cx="374588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519" y="3188538"/>
            <a:ext cx="267563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8475" y="1686040"/>
            <a:ext cx="428100" cy="42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5875" y="1728730"/>
            <a:ext cx="428400" cy="342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49650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schön и hässlich помогают быстро выразить мнение о внешнем виде предмета. Они особенно полезны, когда нужно оценить одежду, аксессуары или дизайн без длинного объяснения.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9624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Вещь нравится или нет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14550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людей часто используют nett, lustig, freundlich, sportlich и cool. Эти слова помогают дать короткую, но понятную характеристику одноклассника, героя или персонажа на картинке.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6273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человека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282100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teuer – billig нужна, чтобы сравнивать стоимость вещей и делать простой выбор. Эти слова часто встречаются в магазине и помогают объяснить, почему вещь подходит или нет.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79492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698325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 и dunkel помогают точнее описывать одежду, обувь и детали внешнего вида. С их помощью ответ становится более точным и не сводится только к словам gut или schlecht.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521115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настроение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1865875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Modern, altmodisch, praktisch и bequem описывают не только вид вещи, но и её пользу в жизни. Такие прилагательные подходят для школьной одежды и повседневных покупок.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237870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и удобство
</a:t>
            </a:r>
            <a:endParaRPr lang="en-US" sz="1200" dirty="0"/>
          </a:p>
        </p:txBody>
      </p:sp>
      <p:sp>
        <p:nvSpPr>
          <p:cNvPr id="20" name="Text 11"/>
          <p:cNvSpPr txBox="1"/>
          <p:nvPr/>
        </p:nvSpPr>
        <p:spPr>
          <a:xfrm>
            <a:off x="360000" y="360000"/>
            <a:ext cx="76362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для описания вещей и людей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одежда нравится классу больше всего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результат короткого опроса класса и помогает сравнить выбор без сложных вычислений.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выбирают удобные вещи для школы и свободного времени; менее популярные варианты связаны с особым случаем или сезоном.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Классный опрос, данные для учебной работы, без указания даты.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сравнивать два варианта одежды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назови, чем отличаются вещи: цена, длина, цвет или удобство. Потом используй сравнение с als: billiger als, schöner als, größer als, kürzer als.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выразить личный выбор, подойдут besser и gefällt mir besser. Так можно сказать, что одно платье или одна куртка нравится больше другой и объяснить почему.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повествовательном предложении глагол обычно стоит на втором месте: Ich finde das T-Shirt schön. Это помогает строить короткие и правильные фразы без лишней сложности.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глаголом gefallen важно помнить о правильном дополнении: Die Jacke gefällt mir. Здесь предмет является подлежащим, а человек показывает, кому вещь нравится.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 простых немецких предложениях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вопросах используются простые модели: Gefällt dir die Jacke? Was kostet die Hose? Для 7 класса лучше строить ответы из подлежащего, глагола и дополнения.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9794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 покупки одежды без лишних ошибок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вежливо спросить цену, размер, цвет и возможность примерки, а затем сказать, подходит вещь или нет.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вежливые шаблоны помогают быстро ориентироваться в магазине и уверенно вести диалог без лишних ошибок.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по теме Kleidung und Einkaufen, уровень A1–A2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выразить мнение о вещи или человеке
</a:t>
            </a:r>
            <a:endParaRPr lang="en-US" sz="2737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устного ответа по теме моды и внешности: факт, оценка, причина, при необходимости пример.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мнения о статистике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описать результат опроса, удобно использовать слова die Mehrheit, viele и einige. Они помогают сказать не только число, но и общий смысл данных.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факта полезно добавить короткую интерпретацию: почему вещь популярна, что удивляет и что подходит классу. Это делает высказывание связным и понятным.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подчеркнуть малую долю, подходят выражения nur wenige, am beliebtesten и am wenigsten beliebt. Так ответ звучит точнее и естественнее.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класс относится к разным стилям одежды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выбирают не только по вкусу: на ответ часто влияют удобство, школьный режим и повод для одежды.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выбирают практичные стили, а более заметные варианты нравятся меньшинству; выбор связан с ситуацией и комфортом.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Классный опрос по теме Mode und Stil, учебная модель для 7 класса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описывать стиль человека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фото ученик в яркой куртке, с цветным рюкзаком и заметными кроссовками. Его стиль выглядит bunt и modern. Можно описать сочетание цветов, принт на одежде и то, как аксессуары сразу привлекают внимание.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образ на школьной перемене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на изображении необычная шапка, яркий шарф и контрастные цвета в одежде. Такой стиль можно назвать ungewöhnlich und auffällig. Для ответа удобно отметить обувь, рюкзак и сочетание оттенков, которые делают образ запоминающимся.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детали в одежде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одета schlicht und ordentlich: однотонная кофта, спокойные цвета и аккуратная обувь. Образ выглядит einfach, но продуманно. Для описания хорошо подойдут слова modern, schlicht и ordentlich, потому что детали не перегружают картинку.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и простой стиль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ich mag и es gefällt mir: первое относится к общему предпочтению, а второе — к тому, что нравится в конкретной вещи или человеке.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пропускают глагол на втором месте или строят вопрос по-русски. В немецком важно помнить порядок слов: Ich finde das Kleid schön.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теме одежды и вкусов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ответе не стоит ограничиваться одним словом. Лучше назвать предмет, дать оценку и добавить короткую причину: schön, bequem, billig или passend.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неверный артикль, род или число существительного. В теме одежды это особенно заметно, потому что слова часто повторяются в ответах.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86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по теме: вещь, качество, действие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объединяет слова, которые нужны, чтобы описать одежду, оценить её и рассказать о покупке или примерке.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набор слов помогает говорить о выборе, внешнем виде и покупке одежды, не выходя за пределы простых фраз.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 темы Kleidung und Einkaufen, уровень A1–A2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выбор одежды у школьников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показывает, что решение часто принимают быстро, но в ответах можно назвать сразу несколько причин.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и цвет влияют сильнее всего, а бренд обычно играет меньшую роль, чем практичность и мнение окружения.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Классный опрос по теме Kleidung, учебная модель для 7 класса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строить короткий ответ по теме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 предмет или человека, чтобы слушателю сразу было понятно, о чём идёт речь. Это делает ответ ясным и структурированным.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возможность, сравни с другим вариантом. Тогда ответ звучит полнее: besser, größer, schöner, billiger помогают показать отличие и уверенность.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добавь одну причину. Подойдут слова bequem, schön, modern, billig или passend, если нужно объяснить выбор без длинного рассказа.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вырази мнение: ich finde, mir gefällt, das ist. Для 7 класса лучше использовать короткую и простую оценку без сложных оборотов.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 сможешь говорить о моде, описывать вещи и людей, делать покупки в магазине и понимать простую статистику. Главное — короткие шаблоны, точные слова и ясное мнение.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что ты сможешь после этой темы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2026-05-25T02:43:46Z</dcterms:created>
  <dcterms:modified xsi:type="dcterms:W3CDTF">2026-05-25T02:43:46Z</dcterms:modified>
</cp:coreProperties>
</file>