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предела функции и его роль в алгебре 11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интуиции приближения к строгому языку анализа.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предел нужен в алгебре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позволяет описывать движение, разрывы, асимптоты и постепенное приближение к числу. В 11 классе он становится основой для понимания производной и строгого анализа поведения функций.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Интуитивный смысл предела функции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 числу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показывает, к какому значению стремится функция, когда аргумент всё ближе подходит к выбранной точке. Важно именно поведение около точки, а не только одно значение в ней.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 самой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может не быть определена в точке или иметь там другое значение, но предел всё равно может существовать. Это означает, что рядом с точкой поведение остаётся устойчивым.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«сколь угодно близко»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любого малого отклонения можно найти ещё более маленький промежуток по аргументу, внутри которого значения функции остаются близки к числу L, говорят о существовании предела.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анализу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Интуитивное понимание предела помогает перейти от простого чтения графика к строгим выводам о непрерывности, разрывах и изменении функции, что особенно важно при изучении алгебры старшей школы.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«Дыра» не отменяет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часто видно, что ветви функции подходят к одной высоте, хотя в самой точке есть пустое место. Такая ситуация показывает: значение в точке и предельное значение могут не совпадать, но предел при этом существует.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и разные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слева график стремится к одной высоте, а справа — к другой, то общего предела нет. График наглядно демонстрирует, что важен не внешний вид одной ветви, а согласованность приближения с обеих сторон.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высота с двух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левый и правый участки графика приближаются к одному и тому же уровню, предел легко заметить визуально. Именно такое поведение лежит в основе определения предела и помогает отличать его от значения функции в точке.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предел на графике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предела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записи показывают, куда стремится аргумент и какой результат ожидается у 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предела всегда указывает направление приближения; для существования предела в точке необходимо согласие левого и правого пределов.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обозначения предела функции в школьном курсе алгебры 11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предела через ε и δ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точность по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ε задаёт, насколько близко к предполагаемому пределу L должны лежать значения функции. Чем меньше ε, тем точнее требуется попадание в окрестность результата.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точность по аргументу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выбранного ε нужно найти δ так, чтобы из условия 0&lt;|x−a|&lt;δ следовало |f(x)−L|&lt;ε. Это и есть строгий смысл приближения.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ε–δ переводит наглядную идею «значение можно сделать сколь угодно близким» в математически точное утверждение. Оно исключает двусмысленность и делает понятие предела доказуемым.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существование предела в точке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исследовании функции в выбранной точке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пределы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предел описывает, к чему стремится функция при приближении аргумента к точке a слева. Он особенно полезен для функций, заданных по частям, и для анализа скачков.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предел показывает поведение функции при приближении к точке a справа. Такой подход необходим, когда формула меняется после определённого значения аргумента или действует пороговое условие.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в точке существует только тогда, когда оба односторонних предела существуют и совпадают. Если они различны, функция ведёт себя по-разному с двух сторон, и единого предела нет.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варианты поведения функции около точки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сравнить четыре типичных случая и увидеть, что совпадение предела со значением функции не является обязательным.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 — согласованность предельного поведения, а не совпадение с числом, записанным в самой точке.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предела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2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80000"/>
              </a:lnSpc>
              <a:buNone/>
            </a:pPr>
            <a:r>
              <a:rPr lang="en-US" sz="11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 показывает, к какому числу может стремиться функция при очень больших значениях аргумента.
</a:t>
            </a:r>
            <a:endParaRPr lang="en-US" sz="5205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предел позволяет судить о долговременном поведении функции, когда отдельные значения уже не так важны, как общий тренд.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предела функции при x→∞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 указывает на асимптоту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граница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приближении к точке график стремительно уходит вверх или вниз, это признак вертикальной асимптоты. Вблизи такой прямой значения функции становятся неограниченными, и сама точка обычно не принадлежит области определения.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«успокоение»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 больших значениях x кривая всё ближе подходит к одной высоте, появляется горизонтальная асимптота. На рисунке это удобно показать как плавное выравнивание графика к прямой y = L без резких скачков.
</a:t>
            </a:r>
            <a:endParaRPr lang="en-US" sz="12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пределов и приёмы вычисления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базовых случаев: сокращение, стандартный тригонометрический предел и поведение функции на бесконечности.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пределы вычисляются разными методами, но всегда важно видеть тип выражения и корректно выбирать преобразование.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математического анализа, 11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за неопределённостью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0/0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неопределённость: прямой подстановкой ответ не получить. Нужно преобразовать выражение, чтобы убрать общий множитель, сократить дробь или применить известный предел.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∞/∞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требует сравнить скорости роста числителя и знаменателя. Обычно помогают деление на старшую степень, приведение к общему виду или аналитические преобразования.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0·∞ и ∞−∞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разность с неопределённым результатом сначала переписывают в удобную форму. После этого используют дроби, рационализацию, общий знаменатель или вынесение множителя.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выражений с sin x, cos x и tan x часто применяют стандартные тригонометрические пределы. Они позволяют раскрывать неопределённость без лишних вычислений и логических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выражений в примерах пределов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 заменяет вычисление, но помогает увидеть, что близкие по виду формулы могут иметь совершенно разный предел или не иметь его вовсе.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 около одной точки определяется не только формулой, но и способом приближения к ней.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пределов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предел задаёт непрерывность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должна существовать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определена ли функция в точке a. Без этого нельзя говорить о непрерывности, даже если поведение графика слева и справа выглядит благополучным.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обязан существовать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найти предел при x→a. Если левое и правое приближения дают разные результаты, непрерывность нарушается, потому что нет единого предельного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предел сравниваются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непрерывности важно совпадение предела с f(a). Именно это равенство связывает локальное поведение графика с конкретной точкой и делает функцию «без разрыва».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лежит в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нельзя определить отдельно от предела: она является его частным случаем. Поэтому понимание предела помогает объяснять разрывы, «дырки» и скачки на графиках.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предел приводит к производной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сравнения приращений к пределу отношения приращений и далее к производной как характеристике мгновенного изменения.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пределы работают на практике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предел помогает описывать мгновенную скорость: она не равна среднему значению на участке, а получается как итог перехода к всё меньшим промежуткам времени.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моделировании нагрева или охлаждения предел показывает, к какому устойчивому уровню стремится температура. Это удобно для описания процессов, которые постепенно стабилизируются.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и биологии пределы используют для анализа роста численности, накопления суммы или изменения показателя во времени, когда важна не одна точка, а общая тенденция.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пределы помогают понимать приближённые расчёты, итерационные методы и численные модели. Они объясняют, почему последовательные приближения могут сходиться к нужному результату.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предел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в точке принимает одно число, а к другому стремится рядом с ней, это не ошибка предела, а важное различие между значением функции и её поведением около точки.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разрывных и кусочных функций нужно отдельно проверять левый и правый пределы. Один совпавший результат ещё не означает существование общего предела в точке.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 допустимы не всегда. Нельзя механически сокращать выражение, не выяснив, где оно определено и не исчезает ли важный множитель вместе с точкой приближения.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трактуют неопределённости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0/0 и ∞/∞ не дают ответа сами по себе, но требуют преобразований. Прямой подстановки недостаточно, иначе легко получить неверный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предела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односторонние пределы, неопределённости и допустимые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находят поэтапно: сначала анализируют форму выражения, затем выбирают преобразование и только после этого делают вывод о результате.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работы с пределами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 — ключ к анализу функций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объединяет наглядное приближение и строгий язык математики. Он помогает понимать непрерывность, разрывы, асимптоты и производную, а значит открывает путь к более глубокому анализу функций и моделей.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2026-05-30T05:56:02Z</dcterms:created>
  <dcterms:modified xsi:type="dcterms:W3CDTF">2026-05-30T05:56:02Z</dcterms:modified>
</cp:coreProperties>
</file>