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1 классе: первые шаги в мире слов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буквами, звуками и первыми предложениями.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первокласснику нужен русский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читать, писать, отвечать у доски и понимать задания. На уроках дети учатся слышать звуки, складывать буквы в слова и выражать мысли понятно. Это основа для всей школьной учёбы.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наша речь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звучит, когда мы говорим и слушаем. Она помогает задавать вопросы, отвечать на уроке и объяснять свои мысли. В 1 классе важно говорить чётко и не спешить.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появляется в тетради, книге или на доске. Её нужно читать глазами и писать аккуратно. Первоклассник учится переносить свои мысли на бумагу без лишней суеты.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состоит из слов, а слова называют предметы, действия и признаки. Чем точнее подобрано слово, тем понятнее смысл. В первом классе это особенно важно для коротких, ясных высказываний.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легче услышать, прочитать и записать. Они помогают не теряться и быстрее понимать задание. На уроке такие предложения работают как верные помощники, а не как хитрые задачки.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звуки: с чего начинается чтение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книге и в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записывать звуки и делать речь видимой. В книге они встречаются как печатные, а в тетради — как письменные. Ребёнок учится узнавать их по форме и находить в знакомых словах.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на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буквы, и каждая из них нужна для чтения и письма. Карточки, плакаты и яркие буквы делают знакомство с ними похожим на игру. Так алфавит запоминается быстрее и без скуки.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букварь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букварь — почти карта сокровищ. В нём есть крупные буквы, короткие слова, картинки и простые задания. С такой книгой легче делать первые шаги в чтении и радоваться каждому новому слову.
</a:t>
            </a:r>
            <a:endParaRPr lang="en-US" sz="10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звуки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произносятся свободно, без преграды во рту. Они помогают звучать слогу и часто тянутся дольше других. Если в слове есть гласный, его легче услышать и выделить.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произносятся с преградой: губами, зубами или языком. Из-за этого они звучат короче и строже. Первокласснику важно замечать такие звуки, чтобы не перепутать их при чтении и письме.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согласные бывают твёрдыми и мягкими. Эта разница помогает различать слова, похожие по звучанию и написанию. Например, мягкий звук в слове может полностью изменить его смысл.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первоклассник работает со словом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путь: от слухового восприятия слова к его чтению и записи.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как маленькая часть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произносит слово вслух и замечает, что оно звучит не целиком, а частями. Это первый шаг к пониманию, как слово устроено.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без спешки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слоги понятны, слово легче читать по частям и затем целиком. Так первоклассник не торопится и увереннее справляется с новыми словами.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Хлопаем по слогам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слог произносится одним толчком голоса. Хлопки помогают увидеть границы слогов и сделать разбор простым и наглядным.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букварь и рабочая тетрадь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Букварь открывает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букваря обычно крупные буквы, короткие слова и добрые картинки. Такие задания не пугают, а приглашают попробовать прочитать первое слово самостоятельно. Книга словно говорит: «Смелее, у тебя получится!»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учит писать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рабочей тетради первоклассник пишет элементы букв, слоги и простые слова. Линии помогают держать строку, а аккуратные образцы показывают, как писать без лишних завитков и спешки.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образец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букварём и тетрадью часто лежит простой карандаш. Он помогает исправлять неточности и тренироваться снова. Так учебные принадлежности работают вместе, как дружная команда для первых успехов.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7281" y="1405400"/>
            <a:ext cx="12843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Слова-названия предметов, действий и признаков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Слова-предметы называют людей, животных и вещи и отвечают на вопросы кто? или что? Они дают нам опору, чтобы понять, о ком или о чём идёт речь в предложении.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Слова-признаки помогают описать предмет точнее: красный, большой, весёлый. С ними речь становится ярче и аккуратнее. Даже обычный кот может вдруг оказаться пушистым и очень важным.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Слова-действия показывают, что делает предмет: бежит, читает, рисует. Без них речь была бы неподвижной, как картинка без движения. Они делают рассказ живым и понятным.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простое предложение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отдельных слов получается понятная фраза.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букв нужно узнавать, чтобы уверенно читать короткие предложения и замечать, где они начинаются и заканчиваются.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содержит 33 буквы; общеизвестная норма русского языка.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 помогают первокласснику быстро находить начало предложения и ставить нужный знак в конце
</a:t>
            </a:r>
            <a:endParaRPr lang="en-US" sz="19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тетради: аккуратность и красота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 начинается с правильной посадки, удобного наклона тетради и спокойного темпа. Тогда буквы лучше помещаются в строку и не «убегают» с неё.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ровно и не спешить, записи легче читать, проверять и исправлять. Чистая тетрадь помогает видеть успех сразу — без лишних загадок и клякс.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 письменные буквы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буквы встречаются в книгах, на карточках и вывесках. Ребёнок видит их чаще всего именно там, поэтому сначала учится узнавать форму и название каждой буквы.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буквы нужны для тетради и прописей. Они помогают учиться писать от руки, соединять элементы и соблюдать красивый, понятный для чтения почерк.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буква может выглядеть по-разному, но её звучание и название остаются прежними. Это помогает не путаться при чтении и письме.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первоклассник уверенно различает оба вида букв, он легче читает печатный текст и аккуратнее пишет самостоятельно. Вот такая дружба двух «почерков».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шаг за шагом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первокласснику замечать неточности в слове или предложении и исправлять их без спешки.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 на уроке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слово и ищет одинаковый звук в начале, середине или конце. Такое задание тренирует слух и делает работу со словами похожей на маленькое расследование.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букв, слогов или карточек можно собрать знакомое слово. Игра помогает запомнить порядок звуков и увидеть, как из частей получается целое.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 на слоги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 по слогам помогают почувствовать ритм слова и не торопиться при чтении. Так ребёнок лучше понимает, где в слове одна часть, а где другая.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по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рисунку первоклассник подбирает слова и составляет простое предложение. Это развивает речь, внимание и умение говорить точно, а не «как получится».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картинка помогает слову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рисунок, ребёнок быстрее понимает, что обозначает новое слово. Кот, мяч или дом уже не просто буквы, а знакомый предмет с образом.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легче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схемы и карточки помогают удержать слово в памяти. Они поддерживают чтение и письмо, а ещё делают задания немного дружелюбнее — почти как улыбка на странице.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слушать и говорить внимательно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помогает уловить звук, слово и задание учителя. Если ребёнок слышит точно, ему легче читать, писать и не теряться в инструкции.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устная речь учит отвечать полным предложением. Так мысль звучит яснее, а собеседнику не приходится разгадывать её, словно маленькую школьную загадку.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говорят спокойно, не перебивают друг друга и произносят слова отчётливо, урок проходит дружелюбнее. Эти привычки полезны и в классе, и дома, и в любом разговоре.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короткому тексту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чтение строится от распознавания звука до понимания небольшого текста — именно так развивается навык первоклассника.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первокласснику учиться русскому языку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чтение вслух и несколько минут повторения букв помогают сохранить уверенность. Регулярность важнее длинных занятий — это как маленькие шаги, но каждый день.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в тетради и работа по образцу учат вниманию к буквам, слогам и предложениям. Ребёнок видит результат сразу и охотнее продолжает.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Картинки, карточки, считалки и чистоговорки делают повторение лёгким и чуть весёлым. Они помогают запомнить слова, не скучая и не зевая в тетради.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упражнения на слух, чтение и письмо дают устойчивый результат. Так русский язык становится понятнее, а школьные задания — спокойнее и увереннее.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1 классе — первый уверенный шаг к грамотности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открывает детям мир букв, слов и предложений, а вместе с ним — радость чтения и письма. Каждый новый навык делает школьную дорогу спокойнее, ярче и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2026-05-21T15:39:28Z</dcterms:created>
  <dcterms:modified xsi:type="dcterms:W3CDTF">2026-05-21T15:39:28Z</dcterms:modified>
</cp:coreProperties>
</file>