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png"/><Relationship Id="rId14" Type="http://schemas.openxmlformats.org/officeDocument/2006/relationships/image" Target="../media/image-16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image" Target="../media/image-19-14.png"/><Relationship Id="rId15" Type="http://schemas.openxmlformats.org/officeDocument/2006/relationships/image" Target="../media/image-19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места точек: как условие задаёт фигуру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превращается в точную фигуру на плоскости.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ГМТ в 9 классе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места точек учат переводить словесное условие в чертёж, помогают в построениях и доказательствах, а также связывают геометрию с уравнениями и графиками.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геометрического места точек
</a:t>
            </a:r>
            <a:endParaRPr lang="en-US" sz="2223" dirty="0"/>
          </a:p>
        </p:txBody>
      </p:sp>
      <p:sp>
        <p:nvSpPr>
          <p:cNvPr id="11" name="Text 2"/>
          <p:cNvSpPr txBox="1"/>
          <p:nvPr/>
        </p:nvSpPr>
        <p:spPr>
          <a:xfrm>
            <a:off x="323725" y="1747050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общее условие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ГМТ — это все точки плоскости, для которых выполняется одно и то же условие. Если условие нарушается хотя бы в одной точке, она в множество не входит.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23725" y="2573683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расстояние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может описывать равные расстояния, равные углы или одинаковое положение относительно прямой, отрезка или точки. Поэтому ГМТ встречаются в самых разных задачах.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23725" y="3400316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множества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брать «похожую» фигуру только частично: подходят именно все точки, которые удовлетворяют условию, и только они. Это главное требование при работе с ГМТ.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23725" y="4226950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построением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условие распознано, можно сразу искать известное геометрическое место точек. Так задача становится короче, а решение — более ясным и проверяемым.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221546"/>
            <a:ext cx="9144000" cy="29200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как самый наглядный пример ГМТ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03107" y="188692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окружности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задаётся одной фиксированной точкой — центром. Все точки окружности находятся от него на одинаковом расстоянии, поэтому центр удобно отмечать отдельно.
</a:t>
            </a:r>
            <a:endParaRPr lang="en-US" sz="1003" dirty="0"/>
          </a:p>
        </p:txBody>
      </p:sp>
      <p:sp>
        <p:nvSpPr>
          <p:cNvPr id="12" name="Text 3"/>
          <p:cNvSpPr txBox="1"/>
          <p:nvPr/>
        </p:nvSpPr>
        <p:spPr>
          <a:xfrm>
            <a:off x="2541873" y="188690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как условие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расстояние от центра до любой точки окружности называется радиусом. Именно одинаковая длина радиусов показывает, что все точки принадлежат одному множеству.
</a:t>
            </a:r>
            <a:endParaRPr lang="en-US" sz="1003" dirty="0"/>
          </a:p>
        </p:txBody>
      </p:sp>
      <p:sp>
        <p:nvSpPr>
          <p:cNvPr id="13" name="Text 4"/>
          <p:cNvSpPr txBox="1"/>
          <p:nvPr/>
        </p:nvSpPr>
        <p:spPr>
          <a:xfrm>
            <a:off x="4780629" y="188690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принадлежности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расстояние от точки до центра равно радиусу, точка лежит на окружности. Если расстояние меньше или больше, точка находится внутри или вне неё.
</a:t>
            </a:r>
            <a:endParaRPr lang="en-US" sz="1003" dirty="0"/>
          </a:p>
        </p:txBody>
      </p:sp>
      <p:sp>
        <p:nvSpPr>
          <p:cNvPr id="14" name="Text 5"/>
          <p:cNvSpPr txBox="1"/>
          <p:nvPr/>
        </p:nvSpPr>
        <p:spPr>
          <a:xfrm>
            <a:off x="7019408" y="188700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Наглядность на чертеже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удобно показать несколько точек окружности и провести к ним радиусы. Тогда сразу видно, что фигура возникает из одного простого условия.
</a:t>
            </a:r>
            <a:endParaRPr lang="en-US" sz="100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518933"/>
            <a:ext cx="5253300" cy="14832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геометрические места точек в школьном курсе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самые частые примеры ГМТ и их главные признаки.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условие всегда соответствует своей фигуре, а значит, ГМТ можно узнавать по ключевому признаку.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9 класс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221546"/>
            <a:ext cx="9144000" cy="29200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87840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Точки, равноудалённые от концов отрезка
</a:t>
            </a:r>
            <a:endParaRPr lang="en-US" sz="2223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утверждение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точки, у которых расстояния до концов отрезка одинаковы, лежат на серединном перпендикуляре к этому отрезку. Это основное свойство используют в доказательствах и построениях.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417396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линия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Серединный перпендикуляр проходит через середину отрезка и образует с ним прямой угол. Поэтому он одновременно фиксирует и равенство расстояний, и точное положение.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654792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найти точку, одинаково удалённую от двух концов, достаточно построить серединный перпендикуляр. Любая его точка подходит, а посторонние точки — нет.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892183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в задачах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свойство помогает находить середину отрезка, доказывать равенство треугольников и быстро проверять, симметрична ли фигура относительно данной прямой.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992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Точки, равноудалённые от сторон угла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394025" y="1903425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Измеряем расстояние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до стороны угла измеряют не по наклонному отрезку, а по перпендикуляру. Именно такой способ делает условие точным и одинаковым для всех точек.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129240" y="1903413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Находим биссектрису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Точки, у которых эти расстояния совпадают, располагаются на биссектрисе угла. Она делит угол на две равные части и задаёт нужное множество точек.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864480" y="1903413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Проверяем свойство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точка на биссектрисе равноудалена от обеих сторон угла. Поэтому биссектриса служит надёжным ориентиром в построениях и в решении задач на доказательство.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главных условий, которые задают ГМТ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условие задаёт свой привычный образ на плоскости и помогает быстро узнавать нужную фигуру.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формулировки приводят к разным ГМТ, но принцип остаётся одним: условие однозначно описывает множество точек.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школьной геометрии, 9 класс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ГМТ помогают в построениях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все возможные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построении сначала выделяют не одну точку, а множество всех точек, которые подходят по условию. Затем среди них выбирают ту, что удовлетворяет дополнительным требованиям задачи. Такой подход экономит время и делает рассуждение строгим.
</a:t>
            </a:r>
            <a:endParaRPr lang="en-US" sz="1058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без лишних измерений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известно, что искомая точка должна быть равноудалена от двух объектов, можно сразу построить нужное ГМТ. Тогда циркуль, линейка и угольник помогают не угадывать, а строить точный результат.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построения важно убедиться, что точка действительно принадлежит нужному множеству. Проверка защищает от случайной ошибки и показывает, что решение получено не по рисунку, а по условию.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геометрическое место точек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распознавании и построении ГМТ в школьных задачах.
</a:t>
            </a:r>
            <a:endParaRPr lang="en-US" sz="112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Доказательство того, что фигура является ГМТ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61000" y="1642521"/>
            <a:ext cx="42279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принадлежности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показывают, что любая точка построенной фигуры действительно удовлетворяет заданному условию. Это доказывает, что фигура не содержит лишних точек и описана верно.
</a:t>
            </a:r>
            <a:endParaRPr lang="en-US" sz="1145" dirty="0"/>
          </a:p>
        </p:txBody>
      </p:sp>
      <p:sp>
        <p:nvSpPr>
          <p:cNvPr id="10" name="Text 3"/>
          <p:cNvSpPr txBox="1"/>
          <p:nvPr/>
        </p:nvSpPr>
        <p:spPr>
          <a:xfrm>
            <a:off x="261000" y="2683472"/>
            <a:ext cx="42279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Обратное утверждение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нужно доказать, что ни одна точка, отвечающая условию, не может оказаться вне построенной фигуры. Именно эта часть делает доказательство полным и строгим.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58450" y="3724422"/>
            <a:ext cx="42279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шага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совместное выполнение обеих проверок позволяет назвать фигуру геометрическим местом точек. Если пропустить хотя бы один шаг, останется неясно, все ли решения найдены.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на заданном расстоянии от прямой
</a:t>
            </a:r>
            <a:endParaRPr lang="en-US" sz="2223" dirty="0"/>
          </a:p>
        </p:txBody>
      </p:sp>
      <p:sp>
        <p:nvSpPr>
          <p:cNvPr id="11" name="Text 2"/>
          <p:cNvSpPr txBox="1"/>
          <p:nvPr/>
        </p:nvSpPr>
        <p:spPr>
          <a:xfrm>
            <a:off x="323725" y="1747038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перпендикуляра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 данной прямой проводят перпендикуляр, потому что расстояние от точки до прямой измеряется именно по нему. Это помогает точно отложить нужную величину без ошибки.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23725" y="2913663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стороны множества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 обеих сторонах от прямой отмечают точки на одинаковом расстоянии. Так появляются две параллельные прямые, каждая из которых лежит на заданной дистанции.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23725" y="4080287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точка на одной из этих параллельных прямых имеет одинаковое расстояние до исходной прямой. Поэтому найденное множество содержит все и только нужные точки.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места точек в координатной плоскости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задаёт множество точек так же точно, как словесное условие. На координатной плоскости это удобно проверять по подстановке координат.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уравнения описывают разные фигуры, но принцип один: каждая точка либо принадлежит множеству, либо нет.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и алгебры, 9 класс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5423425" y="2050450"/>
            <a:ext cx="3446700" cy="9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проверке геометрического места точек обязательно устанавливают и включение, и полноту. Без двух сторон рассуждение остаётся незавершённым.
</a:t>
            </a:r>
            <a:endParaRPr lang="en-US" sz="1022" dirty="0"/>
          </a:p>
        </p:txBody>
      </p:sp>
      <p:sp>
        <p:nvSpPr>
          <p:cNvPr id="6" name="Text 2"/>
          <p:cNvSpPr txBox="1"/>
          <p:nvPr/>
        </p:nvSpPr>
        <p:spPr>
          <a:xfrm>
            <a:off x="4948150" y="3337050"/>
            <a:ext cx="3921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9 класс
</a:t>
            </a:r>
            <a:endParaRPr lang="en-US" sz="722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10801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254142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нужны в доказательстве, что фигура действительно является ГМТ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1034" y="1318200"/>
            <a:ext cx="5721933" cy="224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2688" y="297521"/>
            <a:ext cx="6277800" cy="7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ГМТ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0941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связаны с неполным доказательством, неверным пониманием расстояния и лишними точками на чертеже.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463900" y="40940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решение ГМТ всегда опирается на точное условие и обязательную проверку всех найденных точек.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63375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7751" y="2362487"/>
            <a:ext cx="150300" cy="20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08388" y="2362487"/>
            <a:ext cx="200400" cy="20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41651" y="2362487"/>
            <a:ext cx="125250" cy="20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98376" y="2362487"/>
            <a:ext cx="200400" cy="2004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двух геометрических мест точек
</a:t>
            </a:r>
            <a:endParaRPr lang="en-US" sz="1823" dirty="0"/>
          </a:p>
        </p:txBody>
      </p:sp>
      <p:sp>
        <p:nvSpPr>
          <p:cNvPr id="1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8" name="Text 2"/>
          <p:cNvSpPr txBox="1"/>
          <p:nvPr/>
        </p:nvSpPr>
        <p:spPr>
          <a:xfrm>
            <a:off x="526227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Искомая точка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точка должна одновременно выполнять два условия. Тогда ищут не одну линию, а пересечение двух множеств, где каждое условие описано отдельно.
</a:t>
            </a:r>
            <a:endParaRPr lang="en-US" sz="900" dirty="0"/>
          </a:p>
        </p:txBody>
      </p:sp>
      <p:sp>
        <p:nvSpPr>
          <p:cNvPr id="19" name="Text 3"/>
          <p:cNvSpPr txBox="1"/>
          <p:nvPr/>
        </p:nvSpPr>
        <p:spPr>
          <a:xfrm>
            <a:off x="2722596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Серединный перпендикуляр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должна быть равноудалена от концов отрезка, её множество — серединный перпендикуляр. Он сразу сужает поиск до одной прямой.
</a:t>
            </a:r>
            <a:endParaRPr lang="en-US" sz="900" dirty="0"/>
          </a:p>
        </p:txBody>
      </p:sp>
      <p:sp>
        <p:nvSpPr>
          <p:cNvPr id="20" name="Text 4"/>
          <p:cNvSpPr txBox="1"/>
          <p:nvPr/>
        </p:nvSpPr>
        <p:spPr>
          <a:xfrm>
            <a:off x="4918964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Параллельная прямая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требуется заданное расстояние до другой прямой, строят параллельную ей линию. Так получают второе множество точек для пересечения.
</a:t>
            </a:r>
            <a:endParaRPr lang="en-US" sz="900" dirty="0"/>
          </a:p>
        </p:txBody>
      </p:sp>
      <p:sp>
        <p:nvSpPr>
          <p:cNvPr id="21" name="Text 5"/>
          <p:cNvSpPr txBox="1"/>
          <p:nvPr/>
        </p:nvSpPr>
        <p:spPr>
          <a:xfrm>
            <a:off x="7115332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как пересечение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пересечения двух построенных множеств и есть возможные решения задачи. Такой подход уменьшает число вариантов и делает поиск аккуратным.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75" y="2896697"/>
            <a:ext cx="4259100" cy="1638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4900" y="2896697"/>
            <a:ext cx="4259100" cy="1638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Парабола как геометрическое место точек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668700"/>
            <a:ext cx="37800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Фокус и директриса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Парабола возникает там, где каждая точка одинаково удалена от одной точки и одной прямой. На рисунке удобно показать фокус внутри фигуры и директрису как опорную линию. Тогда становится видно, почему кривая изгибается именно так.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704895" y="1668688"/>
            <a:ext cx="37800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из жизни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кривая встречается не только в учебнике. По её форме работают отражатели фар, прожекторы и некоторые антенны, потому что лучи, идущие из фокуса, отражаются особым образом. Геометрия здесь помогает понять устройство реальных объектов.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условий и фигур на плоскости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фигура появляется из своего условия: расстояния, угла или положения относительно прямой. Это помогает быстро узнавать нужное множество точек.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условие сформулировано точно, фигура определяется однозначно. Поэтому в решении важно сначала понять смысл условия, а потом строить образ.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9 класс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297" y="1836742"/>
            <a:ext cx="339300" cy="339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1559" y="3167071"/>
            <a:ext cx="346800" cy="308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71847" y="1836742"/>
            <a:ext cx="254475" cy="3393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950641" y="3151554"/>
            <a:ext cx="296887" cy="3393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темы для школьной геометрии
</a:t>
            </a:r>
            <a:endParaRPr lang="en-US" sz="1823" dirty="0"/>
          </a:p>
        </p:txBody>
      </p:sp>
      <p:sp>
        <p:nvSpPr>
          <p:cNvPr id="1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9" name="Text 2"/>
          <p:cNvSpPr txBox="1"/>
          <p:nvPr/>
        </p:nvSpPr>
        <p:spPr>
          <a:xfrm>
            <a:off x="737719" y="1878575"/>
            <a:ext cx="2369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ГМТ помогают строить фигуры без лишних измерений. Сначала находят все возможные точки, а затем выбирают те, которые удовлетворяют дополнительному условию.
</a:t>
            </a:r>
            <a:endParaRPr lang="en-US" sz="1000" dirty="0"/>
          </a:p>
        </p:txBody>
      </p:sp>
      <p:sp>
        <p:nvSpPr>
          <p:cNvPr id="20" name="Text 3"/>
          <p:cNvSpPr txBox="1"/>
          <p:nvPr/>
        </p:nvSpPr>
        <p:spPr>
          <a:xfrm>
            <a:off x="737748" y="3193398"/>
            <a:ext cx="2369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алгеброй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координатной плоскости ГМТ часто записываются уравнениями. Так школьник видит, что геометрия и алгебра описывают одну и ту же фигуру разными способами.
</a:t>
            </a:r>
            <a:endParaRPr lang="en-US" sz="1000" dirty="0"/>
          </a:p>
        </p:txBody>
      </p:sp>
      <p:sp>
        <p:nvSpPr>
          <p:cNvPr id="21" name="Text 4"/>
          <p:cNvSpPr txBox="1"/>
          <p:nvPr/>
        </p:nvSpPr>
        <p:spPr>
          <a:xfrm>
            <a:off x="4431869" y="1878597"/>
            <a:ext cx="23700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доказательствах тема учит работать с двумя сторонами утверждения. Это делает рассуждение точнее и помогает не пропустить ни одной нужной точки.
</a:t>
            </a:r>
            <a:endParaRPr lang="en-US" sz="1000" dirty="0"/>
          </a:p>
        </p:txBody>
      </p:sp>
      <p:sp>
        <p:nvSpPr>
          <p:cNvPr id="22" name="Text 5"/>
          <p:cNvSpPr txBox="1"/>
          <p:nvPr/>
        </p:nvSpPr>
        <p:spPr>
          <a:xfrm>
            <a:off x="4431869" y="3193403"/>
            <a:ext cx="23700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построения важно убедиться, что найденные точки действительно подходят. Такая проверка развивает аккуратность и помогает избегать случайных ошибок в задаче.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задаёт фигуру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Геометрическое место точек показывает, что фигура рождается из свойства, а не из внешнего вида. Когда условие понято точно, решение становится ясным, кратким и проверяемым.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2026-06-03T12:23:30Z</dcterms:created>
  <dcterms:modified xsi:type="dcterms:W3CDTF">2026-06-03T12:23:30Z</dcterms:modified>
</cp:coreProperties>
</file>