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449775"/>
            <a:ext cx="3983700" cy="15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Сумма, разность и произведение многочленов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3118500"/>
            <a:ext cx="3766800" cy="176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Освоим правила действий с многочленами и избегание 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 помогают записывать выражения короче, быстрее упрощать их и готовиться к уравнениям, формулам и функциям. Эти навыки часто встречаются в задачах на периметр, площадь, движение и другие школьные сюжеты.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многочлены в 7 классе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многочлен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объединяет один или несколько одночленов, соединённых знаками сложения или вычитания. Такая запись удобна, когда нужно кратко представить длинное алгебраическое выражение.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одночлен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одночлене обычно выделяют коэффициент, буквенную часть и степень. Например, в выражениях 3x, −5x, 2a^2 и 7a^2 каждая часть помогает понять вид и значение слагаемого.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Подобными называют слагаемые с одинаковой буквенной частью и одинаковой степенью. Именно их можно складывать или вычитать напрямую, например 3x и −5x, а также 2a^2 и 7a^2.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узнавать многочлены и подобные слагаемые облегчает дальнейшие преобразования. Без этого трудно правильно раскрывать скобки, упрощать выражения и работать с формулами в алгебре.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многочленов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930706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лишние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многочленами стоит знак «+», скобки можно убрать, не меняя знаки внутри. После этого выражение становится короче и его легче читать.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102348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только одинаковые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объединяют подобные слагаемые: буквы и степени должны совпадать. Так, 2x + 5x дают 7x, а 3a^2 + 4a^2 дают 7a^2.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54575" y="2482711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считаем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числа тоже являются подобными между собой и складываются отдельно от буквенных слагаемых. Это помогает не смешивать разные части выражения и получать правильный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7070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знаков при сложении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(4a^2−3a+1)+(2a^2+a−5) получаем 6a^2−2a−4. Здесь видно, что знаки внутри скобок остались прежними, а сложение прошло только между подобными слагаемыми.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 примере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с одинаковой буквенной частью объединяют отдельно: отдельно для a^2, отдельно для a и отдельно для свободных чисел. Так легче не пропустить нужный элемент.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по группам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двух многочленов каждый член остаётся со своим знаком. Это значит, что внутри скобок ничего не меняется, если перед ними стоит знак «+».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сохраняются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42839"/>
            <a:ext cx="4152000" cy="15325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работы с многочленами в школьном курсе алгебры
</a:t>
            </a:r>
            <a:endParaRPr lang="en-US" sz="99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упрощается сумма многочленов после приведения подобных слагаемых.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складываются только подобные слагаемые, а числовые и буквенные части обрабатываются отдельно.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сложения многочленов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многочленов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Вычитаем второй многочлен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разности вычитается не один член, а весь второй многочлен. Поэтому после знака «−» важно смотреть на каждую скобку полностью, а не на первое слагаемое.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16675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Меняем знаки внутри скобок
</a:t>
            </a:r>
            <a:pPr algn="l" indent="0" marL="0">
              <a:lnSpc>
                <a:spcPct val="115000"/>
              </a:lnSpc>
              <a:buNone/>
            </a:pPr>
            <a:r>
              <a:rPr lang="en-US" sz="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знаки всех членов второго многочлена становятся противоположными. Именно этот шаг чаще всего вызывает ошибку, если его сделать невнимательно.
</a:t>
            </a:r>
            <a:endParaRPr lang="en-US" sz="1060" dirty="0"/>
          </a:p>
        </p:txBody>
      </p:sp>
      <p:sp>
        <p:nvSpPr>
          <p:cNvPr id="9" name="Text 4"/>
          <p:cNvSpPr txBox="1"/>
          <p:nvPr/>
        </p:nvSpPr>
        <p:spPr>
          <a:xfrm>
            <a:off x="681695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Приводим подобные слагаемые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изменения знаков остаётся собрать однотипные члены и упростить выражение. Например, (x^2+3x)−(2x−5)=x^2+3x−2x+5=x^2+x+5.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вычитания многочленов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раскрытии скобок и упрощении разности.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 минусе меняются знаки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относится ко всей скобке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между многочленами стоит знак вычитания, он действует на весь второй многочлен целиком. Поэтому нельзя менять знак только у первого члена: каждый элемент второй скобки получает противоположный знак после раскрытия.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без лишних 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(a+b)−(c−d) превращается в a+b−c+d. Здесь видно, что знаки внутри второй скобки меняются все сразу, а не по одному. Такой приём помогает не забыть ни одно слагаемое.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помнить, что вычитается целое выражение, легче избежать типичной ошибки при переносе членов. Тогда преобразование становится понятным и аккуратным, а итоговая запись получается без лишних пропусков и неверных знаков.
</a:t>
            </a:r>
            <a:endParaRPr lang="en-US" sz="10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типичных ошибок по заданиям 7 класса, составленная по учебной практике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типичные затруднения при работе с многочленами на уроках алгебры.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со знаками и внимательным переписыванием выражения; с буквенной частью и степенями ошибаются реже.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возникают ошибки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681" y="1501300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3256" y="1501300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09119" y="337145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7544" y="337145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шаги при умножении одночлена на многочлен
</a:t>
            </a:r>
            <a:endParaRPr lang="en-US" sz="2327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нужно распределить по всем слагаемым в скобках. То есть он умножается на каждый член многочлена по отдельности, без пропусков и сокращений на этом этапе.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Умножаем каждый член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перемножают числовые коэффициенты, а затем переходят к буквенной части. Такой порядок помогает не запутаться и быстрее получить правильный промежуточный результат.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коэффициенты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полезно привести подобные слагаемые. Это позволяет записать ответ в более коротком виде и сразу заметить ошибку в знаке, коэффициенте или степени.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итог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буквенных частей применяют правила степеней: одинаковые основания складывают по показателям. Например, a·a = a², поэтому −2a · 5a даёт −10a².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Работаем с буквами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многочлена на многочлен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80622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 каждым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многочлен нужно умножить на каждый член второго. Нельзя ограничиться только первыми слагаемыми: все пары произведений должны быть записаны, иначе ответ получится неполным.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518629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все полученные одночлены записывают вместе, сохраняя знаки. Затем находят подобные слагаемые и приводят их, чтобы выражение стало короче и удобнее для дальнейших вычислений.
</a:t>
            </a:r>
            <a:endParaRPr lang="en-US" sz="1060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3719298"/>
            <a:ext cx="3449700" cy="94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Раскрываем скобки
</a:t>
            </a:r>
            <a:pPr algn="l" indent="0" marL="0">
              <a:lnSpc>
                <a:spcPct val="115000"/>
              </a:lnSpc>
              <a:buNone/>
            </a:pPr>
            <a:r>
              <a:rPr lang="en-US" sz="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это действие часто называют раскрытием скобок. Пример (x+2) (x+3) показывает, что сначала получают четыре произведения, а потом объединяют похожие члены и записывают ответ.
</a:t>
            </a:r>
            <a:endParaRPr lang="en-US" sz="10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876469"/>
            <a:ext cx="4152000" cy="16913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школьного курса алгебры, 7 класс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выбор приёма зависит от знака между многочленами и от того, есть ли произведение скобок.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важны аккуратная запись и приведение подобных слагаемых, но способ работы со скобками различается.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отличаются три действия с многочленами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преобразовывать выражения с многочленами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правилам сложения, вычитания и умножения многочленов в 7 классе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полученный ответ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способ — заменить букву на удобное число и вычислить оба выражения. Если исходная и преобразованная записи дают одинаковый результат, преобразование выполнено верно.
</a:t>
            </a:r>
            <a:endParaRPr lang="en-US" sz="1025" dirty="0"/>
          </a:p>
        </p:txBody>
      </p:sp>
      <p:sp>
        <p:nvSpPr>
          <p:cNvPr id="8" name="Text 3"/>
          <p:cNvSpPr txBox="1"/>
          <p:nvPr/>
        </p:nvSpPr>
        <p:spPr>
          <a:xfrm>
            <a:off x="3916675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полезно мысленно вернуть выражение к исходному виду: проверить раскрытие скобок, умножение или вычитание. Такой способ помогает заметить лишний или пропущенный член.
</a:t>
            </a:r>
            <a:endParaRPr lang="en-US" sz="1053" dirty="0"/>
          </a:p>
        </p:txBody>
      </p:sp>
      <p:sp>
        <p:nvSpPr>
          <p:cNvPr id="9" name="Text 4"/>
          <p:cNvSpPr txBox="1"/>
          <p:nvPr/>
        </p:nvSpPr>
        <p:spPr>
          <a:xfrm>
            <a:off x="6816950" y="1733700"/>
            <a:ext cx="17853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знакам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важна после работы с минусом и при умножении. Она позволяет быстро найти ошибку в знаке, коэффициенте, степени или в порядке записанных слагаемых.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 многочленов в школьной алгебре; учебные примеры 7 класса
</a:t>
            </a:r>
            <a:endParaRPr lang="en-US" sz="861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членов в скобках, тем больше отдельных произведений нужно записать. Поэтому при умножении особенно важно не пропустить ни одной пары слагаемых.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промежуточных членов идёт быстро: 4, 6 и 9. Это делает аккуратный порядок вычислений обязательным.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число промежуточных членов при умножении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085" y="977025"/>
            <a:ext cx="2698980" cy="226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прямоугольника выражены как x+2 и x+3, его можно разделить на четыре меньших прямоугольника. Площади этих частей соответствуют отдельным произведениям, которые затем складываются в общий результат.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прямоугольник — четыре части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левая часть даёт x², остальные три части — x·3, 2·x и 2·3. Вместе они показывают, как из геометрической модели получается выражение x²+5x+6 без лишних действий.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важна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помогает увидеть, почему нельзя пропускать члены при раскрытии скобок. Если одна часть не учтена, площадь всей фигуры будет записана неверно, а значит, ошибётся и алгебраический ответ.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визуальная проверка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как подсказка к умножению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члена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или раскрытии скобок иногда записывают не все произведения. Из-за этого ответ получается короче, чем должен быть, и теряет часть слагаемых.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перед скобками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изменить знак только у первого члена после минуса. Нужно помнить, что при вычитании меняются знаки у всех членов второй скобки.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461175" y="160537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подобных слагаемых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одночлены можно складывать или вычитать между собой. Подобными считаются только выражения с одинаковой буквенной частью и одинаковой степенью.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461175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быстрые сокращения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учащиеся преждевременно упрощают выражение и теряют точность. Лучше записывать каждый шаг отдельно, а затем проверять знаки и коэффициенты перед ответом.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 алгебре, 7 класс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нужно применить все три действия: сложение, вычитание и умножение многочленов.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важны скобки и приведение подобных слагаемых; именно они определяют правильность результата.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 ответами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Многочлены: три действия — один порядок мышления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Сложение, вычитание и умножение многочленов подчиняются чётким правилам. Если помнить о скобках, знаках и подобных слагаемых, можно уверенно упрощать выражения и решать более сложные задачи.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2026-05-29T22:30:46Z</dcterms:created>
  <dcterms:modified xsi:type="dcterms:W3CDTF">2026-05-29T22:30:46Z</dcterms:modified>
</cp:coreProperties>
</file>