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живёт Луна и почему она удивляет всех.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Луне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наш ближайший космический сосед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находится совсем рядом по космическим меркам, освещает ночное небо отражённым светом Солнца и влияет на океанские приливы. Она давно привлекает людей и стала первой целью полётов в космос.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Луна меняется на небе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обращается вокруг Земли примерно за 27,3 дня. За это время она проходит полный путь, а мы замечаем, как меняется её вид.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фазы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видно новолуние, потом растущий серп, затем полнолуние и убывающий серп. Фазы повторяются снова и снова почти по одному сценарию.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повторяется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Луна завершает путь, всё начинается заново. Именно так на небе снова появляются знакомые смены света и тени.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знакомое лицо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Земле постоянно обращена одна и та же сторона Луны. Поэтому её узор на небе кажется привычным, как старый добрый друг.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поверхность у Луны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Серая пыль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поверхность покрыта реголитом — очень мелкой серой пылью и камешками. Она сухая, рыхлая и совсем не похожа на землю в школьном дворе.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моря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большие участки называются морями, но воды там нет. Это ровные равнины из застывшей древней лавы, которые хорошо видны с Земли.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кратеров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много круглых кратеров, оставленных метеоритами. Они выглядят как следы от огромной игры в камешки, только космического масштаба.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кратеры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кратеров — Тихо и Коперник. Их легко запомнить, потому что они особенно заметны на лунной поверхности.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воды и зелени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нет морей с водой, лесов и травы. Поэтому её пейзаж выглядит строгим, тихим и очень необычным.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9264" y="1451264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027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Луне нельзя дышать
</a:t>
            </a:r>
            <a:endParaRPr lang="en-US" sz="2944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нет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Луны почти нет атмосферы, поэтому там нет воздуха для дыхания. Без защитного оборудования человек не сможет долго находиться на её поверхности.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солнечными лучами поверхность сильно нагревается. Без защиты космонавту было бы слишком жарко, как будто он стоит у невидимой печки.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ночь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скрывается, Луна быстро остывает. Ночью становится очень холодно, поэтому скафандр должен защищать и от мороза, и от жары.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скафандр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Космонавтам нужны кислород, прочная одежда и надёжная защита. Скафандр помогает им дышать, двигаться и чувствовать себя в безопасности.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не может хорошо распространяться без воздуха. Поэтому на Луне обычный крик или шорох не услышишь — там очень тихо, почти как в космической сказке.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к Луне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полёта по описанию космической миссии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на Луне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июля 1969 года Нил Армстронг и Базз Олдрин впервые ступили на Луну во время миссии Apollo 11. Этот день навсегда остался в истории космонавтики.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Армстронга стала известной во всём мире. Она напомнила людям, что маленький шаг одного человека может стать большим событием для всего человечества.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на Луну показала, что человек может добраться до другого небесного тела. Для многих это стало настоящим космическим чудом и смелым началом новых открытий.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учёные узнавали с помощью Луны
</a:t>
            </a:r>
            <a:endParaRPr lang="en-US" sz="2549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камни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камни помогли понять, что поверхность Луны очень древняя. По ним учёные узнали, как менялись космические тела под ударами метеоритов и временем.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 и пыль показали, что на Луне происходили древние вулканические процессы. Эти следы словно рассказывают историю, написанную без слов.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Солнечную 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Луны помогает понять, как давно появилась Солнечная система. Она хранит подсказки о далёком прошлом, когда космос только формировался.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ботинок, инструменты и флаги сохранились очень долго, потому что на Луне нет ветра и дождя.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побывали на Луне во время миссий Apollo, и их следы до сих пор хранятся на поверхности.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миссии Apollo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работа космонавта на Луне
</a:t>
            </a:r>
            <a:endParaRPr lang="en-US" sz="319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 тяжёлом скафандре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космонавт двигается медленно и осторожно. Скафандр защищает от пустоты, жары и холода, но сам он тяжёлый, поэтому даже простой шаг требует усилий. Зато прыжки получаются необычно высокими, почти как на невидимых пружинках.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прогулка по-новому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слабой силы притяжения человек на Луне весит меньше, чем на Земле. Это помогает двигаться легче, но к каждому движению надо привыкать. Ходьба, повороты и перенос оборудования становятся целым маленьким приключением.
</a:t>
            </a:r>
            <a:endParaRPr lang="en-US" sz="156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где всё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6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 на Луне выполняет задания очень внимательно: проверяет приборы, собирает образцы и следит за связью с Землёй. Каждая мелочь важна, потому что рядом нет обычной помощи, а ошибки исправлять трудно.
</a:t>
            </a:r>
            <a:endParaRPr lang="en-US" sz="16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день и лунная ночь
</a:t>
            </a:r>
            <a:endParaRPr lang="en-US" sz="3397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42125" y="12051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рассвет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начинает освещать участок Луны, и на поверхности становится ярко. Лунный день медленно наступает, потому что всё движение там идёт очень неторопливо.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125" y="2062688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двух земных недель на Луне может быть светло. За это время поверхность сильно нагревается, а тени остаются резкими и почти чёрными.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42125" y="29203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закат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Солнце уходит за горизонт, и начинается лунная ночь. Свет быстро исчезает, но сама ночь длится так же долго, как и день.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2125" y="37779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темнота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лунной ночи поверхность резко остывает. Без воздуха тепло не удерживается, поэтому Луна становится очень холодной, почти как космический морозильник.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посадка на Луну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посадке космического аппарата: от сближения с Луной до связи с Землёй.
</a:t>
            </a:r>
            <a:endParaRPr lang="en-US" sz="8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есть на Луне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84214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кратеры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Луны неровная и полна кратеров. Космонавтам нужно очень внимательно выбирать путь, чтобы не споткнуться и не повредить оборудование при посадке или во время работы.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скачки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Луна может сильно нагреваться, а ночью быстро остывает. Такие перепады опасны для людей и техники, поэтому скафандры и аппараты делают с надёжной защитой.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пыль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на Луне очень мелкая и липкая, будто космическая мука. Она прилипает к ботинкам, рукавам и приборам, поэтому её стараются не заносить внутрь модулей.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83867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нет воздуха, которым можно дышать, и звук там не распространяется. Поэтому любая работа требует запасов кислорода, связи и очень тщательной подготовки.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 сказках, стихах и песнях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Серебряная дорожка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Луна часто светит тем, кто идёт по ночной дороге. Она словно показывает тропинку домой и успокаивает путника. Поэтому в историях её любят рисовать мягким, добрым светом.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спутник мечтателей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Луна помогает говорить о мечте, ожидании и дружбе. Её круглое лицо в небе делает строки спокойными и немного волшебными. Кажется, что она слушает всех, кто смотрит вверх.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над крышами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Луна часто появляется над городом или над морем. Она создаёт ощущение ночной тишины, когда всё вокруг становится загадочным. Даже самые простые слова рядом с ней звучат особенно красиво.
</a:t>
            </a:r>
            <a:endParaRPr lang="en-US" sz="12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63" y="1451264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полёты и будущие планы
</a:t>
            </a:r>
            <a:endParaRPr lang="en-US" sz="2847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льда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хотят искать лёд в полярных кратерах. Он может рассказать, где на Луне есть вода и как можно использовать её в будущих миссиях.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роверы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роверы помогут ехать по камням, фотографировать поверхность и собирать сведения. Такие машины работают там, где человеку слишком опасно или тяжело ходить.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будущих станций важно выбрать удобные и безопасные места. Учёные проверяют, где можно строить базы и как надёжно поддерживать связь с Землёй.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дальше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может стать первой остановкой для дальних полётов в космос. Если научиться работать рядом с ней, потом будет легче лететь ещё дальше.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Луне без телескопа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телескопа легко заметить, как Луна меняет форму. Иногда виден тонкий серп, иногда половинка, а иногда — яркое полнолуние, похожее на большой фонарь.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и тёмные пятна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внимательнее, на Луне можно различить светлые и тёмные области. Они помогают увидеть знакомый рисунок на её поверхности, который почти не меняется.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помощь бинокль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Бинокль показывает больше деталей, чем невооружённый глаз. Но даже без него Луна остаётся очень заметной и красивой, особенно в ясную ночь.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спутник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хорошо видна почти каждый вечер, если небо чистое. Её трудно перепутать с чем-то другим, потому что она яркая и спокойно плывёт над горизонтом.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Луне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путь к соседке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Луны можно долететь примерно за три дня. Для космического полёта это очень недолго, хотя дорога всё равно требует точных расчётов и сильной ракеты. Маленький шаг для Земли, большой для космоса!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без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нет облаков, дождей и ветра, как на Земле. Там не бывает привычной погоды, зато есть тишина и резкие перепады температуры. Поэтому лунный пейзаж выглядит очень необычно.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отъезд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медленно удаляется от Земли примерно на 3,8 сантиметра в год. Это совсем немного за один год, но для учёных такое движение важно. Оно помогает лучше понимать, как работает система Земля — Луна.
</a:t>
            </a:r>
            <a:endParaRPr lang="en-US" sz="17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Луна меняет свой вид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фазы возникают из-за того, что Солнце освещает только часть Луны, а Земля видит её под разными углами.
</a:t>
            </a:r>
            <a:endParaRPr lang="en-US" sz="8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Луна до сих пор остаётся загадкой
</a:t>
            </a:r>
            <a:endParaRPr lang="en-US" sz="2344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полюсов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внимательно изучают полярные области Луны. Там могут быть запасы льда, а значит, важные подсказки о прошлом Луны и о том, как она менялась.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древние кратеры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лунные кратеры появились очень давно и сохранились почти без изменений. По ним можно читать историю ударов метеоритов, словно по страницам старой книги.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почва хранит следы древних событий. Исследователи ищут в ней полезные вещества и сравнивают образцы, чтобы лучше понять, как устроена поверхность Луны.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миссии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экспедиция приносит свежие данные и новые вопросы. Поэтому Луна остаётся не только хорошо знакомой, но и по-настоящему любопытной для науки.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рядом с нами и всё ещё удивляет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наш близкий космический сосед и большая тайна в маленьком размере. Она освещает ночи, хранит следы древности и зовёт людей мечтать о новых путешествиях.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2026-05-25T23:40:43Z</dcterms:created>
  <dcterms:modified xsi:type="dcterms:W3CDTF">2026-05-25T23:40:43Z</dcterms:modified>
</cp:coreProperties>
</file>