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2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устройство мира: государства, границы, союзы
</a:t>
            </a:r>
            <a:endParaRPr lang="en-US" sz="3127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Государства, границы и союзы формируют меняющуюся карту мировой политики.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география: карта власти и связей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география показывает, где расположены государства, как проходят их границы и почему одни территории признаны, а другие остаются спорными. Она помогает понять исторические причины современной карты мира, включая деколонизацию и объединение стран.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как основная единица политической карты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 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государство существует на определённой территории и опирается на постоянное население. Именно сочетание пространства и общества делает его самостоятельным участником международных отношений.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имеет систему органов власти, которые управляют обществом, принимают законы и обеспечивают их исполнение. Без устойчивого аппарата управления политическая организация страны не может функционировать полноценно.
</a:t>
            </a:r>
            <a:endParaRPr lang="en-US" sz="967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означает верховенство власти внутри страны и независимость во внешних делах. Это ключевой признак, позволяющий государству заключать договоры, защищать границы и определять собственный политический курс.
</a:t>
            </a:r>
            <a:endParaRPr lang="en-US" sz="1065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 малые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территории не определяет политический статус: рядом с крупными державами существуют микрогосударства, такие как Ватикан, Монако и Сан-Марино. Они сохраняют международно-правовое признание и собственные институты.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государственного устройства: унитарные государства, федерации, конфедерации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распределяется власть между центром и территориями в разных типах государств.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Унитарные государства преобладают в мире; федерации встречаются реже, а конфедерации остаются наиболее рыхлой формой объединения.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Конституции государств; справочные материалы ООН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правления: монархии и республики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монархии верховная власть передаётся по наследству и сохраняется в ряде стран. Современные монархии могут быть как символическими, так и сохранять заметное политическое влияние.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основана на выборности высших органов власти и составляет большинство государств мира. Её легитимность опирается на выборы, конституцию и сменяемость руководства.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президентской республике глава государства играет центральную роль в системе власти. Такая модель усиливает персональную ответственность руководителя и чётко отделяет исполнительную власть от парламента.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и смешанная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парламентских и смешанных республиках полномочия распределяются между парламентом, правительством и главой государства. Это создаёт разные балансы власти и влияет на устойчивость политической системы.
</a:t>
            </a:r>
            <a:endParaRPr lang="en-US" sz="10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классификациям Freedom House и V-Dem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политических режимов в мире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режима влияет на свободу СМИ, конкуренцию партий и возможности граждан участвовать в политике.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недемократических и смешанных режимов показывает, что формальные институты не всегда означают реальную политическую конкуренцию.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и международное признание государств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другими государствами укрепляет позиции страны в международном праве и облегчает участие в договорах, организациях и дипломатических переговорах.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4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признание частичное или спорное, государству труднее полноценно включаться в мировую систему. Его участие в международных структурах зависит от позиции других стран и организаций.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политической карте существуют территории и образования с неурегулированным статусом. Их положение меняется не только из-за внутреннего контроля, но и из-за внешнеполитических решений.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наиболее обсуждаемых случаев относятся Косово, Палестина и Тайвань. Эти примеры показывают, что суверенитет и признание не всегда совпадают полностью.
</a:t>
            </a:r>
            <a:endParaRPr lang="en-US" sz="11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входит в мировую политическую систему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этапов: от провозглашения независимости до участия в международных организациях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влияние через альянсы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остаются одним из главных центров мировой политики благодаря экономике, военному потенциалу и сети союзников. Их влияние заметно в безопасности, инновациях и глобальных финансовых связях. На международной арене это создаёт широкий диапазон партнёрства и соперничества.
</a:t>
            </a:r>
            <a:endParaRPr lang="en-US" sz="941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рост масштабов и амбиций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усиливает позиции за счёт промышленной базы, демографического масштаба и активной внешней политики. Его роль особенно велика в торговле, инфраструктурных проектах и технологической конкуренции. Это меняет баланс сил в Азии и далеко за её пределами.
</a:t>
            </a:r>
            <a:endParaRPr lang="en-US" sz="991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Европа, Россия, Индия и Япония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союз, Россия, Индия и Япония формируют собственные линии влияния через экономику, безопасность, ресурсы и дипломатические связи. Каждый из этих центров по-своему участвует в создании союзов, сдерживании рисков и определении международной повестки.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Геополитические центры силы современного мира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о региональных организациях; актуально на 2024 год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 и уровни интеграции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интеграция, тем заметнее общие нормы, координация политики и снижение барьеров между участниками.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отличается наиболее высоким уровнем интеграции; остальные объединения сохраняют более гибкий, координационный характер.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и самые малые государства 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крупнейших стран и микрогосударств по площади, населению и столицам.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территории не определяет политическую значимость: малые государства сохраняют полноценные институты и международную узнаваемость, а крупнейшие концентрируют значительный демографический и ресурсный потенциал.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национальные статистические службы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 и деколонизация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XX века большие пространства Азии и Африки оставались под контролем европейских держав, а политические границы формировались исходя прежде всего из интересов метрополий.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начался быстрый распад колониальных империй, и на карте появились десятки новых независимых государств, особенно в Африке и Азии.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границы провели без учета расселения народов, поэтому колониальное наследие до сих пор проявляется в пограничных спорах, конфликтах и политической нестабильности.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 и региональные конфликты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территорий на политической карте мира не имеет общепризнанного статуса, поэтому вопрос о суверенитете остается предметом переговоров, давления и дипломатических разногласий.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претензии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конфликты связаны с прежними границами, сменой власти и долговременными претензиями соседних государств, которые по-разному трактуют право на одну и ту же территорию.
</a:t>
            </a:r>
            <a:endParaRPr lang="en-US" sz="943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регионе проживают несколько народов с различной политической ориентацией, спор о границах часто перерастает в длительное противостояние и борьбу за автономию.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стратегия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территории повышают полезные ископаемые, водные ресурсы, транспортные пути и военное положение, поэтому споры нередко затягиваются и выходят за рамки локального уровня.
</a:t>
            </a:r>
            <a:endParaRPr lang="en-US" sz="943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наличии фактического контроля территория может оставаться спорной, если ее статус не признан значительной частью государств и международных организаций.
</a:t>
            </a:r>
            <a:endParaRPr lang="en-US" sz="9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и институты формируют устойчивость государства
</a:t>
            </a:r>
            <a:endParaRPr lang="en-US" sz="2084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взаимосвязь ключевых факторов политической устойчивости и риск дестабилизации при ослаблении одного из них.
</a:t>
            </a:r>
            <a:endParaRPr lang="en-US" sz="10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ООН и Всемирного банка, 2023–2024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демография влияет на политическую карту мира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процессы меняют нагрузку на социальные системы, рынок труда и городскую инфраструктуру, а вместе с этим — возможности государства проводить активную внешнюю политику.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население и выше урбанизация, тем заметнее ресурс страны в мировой политике; возрастная структура определяет, на какие внутренние расходы приходится делать главный упор.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ООН и международного права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для переговоров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дает государствам возможность вести диалог даже в условиях острого конфликта, снижая риск эскалации и создавая пространство для дипломатических компромиссов.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Миротворчество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Миротворческие миссии помогают стабилизировать конфликтные регионы, контролировать режим прекращения огня и поддерживать условия для политического урегулирования.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 регулирует границы, дипломатические отношения, права человека и допустимые пределы применения силы, задавая общие правила для государств.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Безопасности ООН играет особую роль, поскольку в ряде ситуаций его решения обязательны для государств-членов и влияют на международную безопасность.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демократических, авторитарных и гибридных режимов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тремя типами политических режимов по ключевым признакам организации власти и гражданских свобод.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режимами состоит не только в наличии выборов, но и в реальной конкуренции, независимости суда и степени контроля государства над обществом.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Freedom House; V-Dem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52295"/>
            <a:ext cx="215700" cy="172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цифровая политика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корпорации и медиа выходят за пределы одного государства, влияя на общественное мнение, экономические решения и политическую повестку в разных странах.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социальные сети ускорили обмен информацией, сделали политическую мобилизацию быстрее и расширили возможности прямого обращения к гражданам.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массивы данных используются для анализа поведения, таргетированной коммуникации и управления рисками, поэтому цифровая инфраструктура стала фактором власти.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сетей, сервисов и государственных баз данных превратилась в часть национальной безопасности, а кибератаки стали новой формой давления между странами.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Тенденции, которые будут менять политическую карту мира
</a:t>
            </a:r>
            <a:endParaRPr lang="en-US" sz="228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ключевые факторы будущих изменений: от экономики и миграции до безопасности и новых союзов.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2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мира: порядок, который постоянно меняется
</a:t>
            </a:r>
            <a:endParaRPr lang="en-US" sz="2826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соединяет устойчивые основы — суверенитет, границы и институты — с постоянными изменениями, вызванными конфликтами, интеграцией, глобализацией и новыми технологиями.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2026-06-03T07:37:02Z</dcterms:created>
  <dcterms:modified xsi:type="dcterms:W3CDTF">2026-06-03T07:37:02Z</dcterms:modified>
</cp:coreProperties>
</file>