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Слова-действия называют, что делает предмет, и оживляют речь.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Слова-действия: что они называют и зачем нужны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 встречаем слова-действия каждый день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слышим слова-действия в разговорах, сказках, стихах, заданиях и правилах. Они помогают рассказать, кто что делает, и делают речь понятной, яркой и живой.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Слова-действия называют, что делает предмет: бежит, рисует, спит, думает. Они показывают не только движение, но и речь, чувство или состояние.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предмет может выполнять разные действия в разное время. Сегодня кот спит, а потом уже проснулся и побежал к миске.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слова-действия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точно представить событие. Сразу видно, что происходит сейчас, что уже случилось и как меняется ситуация.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что делать?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вопрос что делать? отвечают слова, которые называют действие в процессе: читать, прыгать, играть, строить. Кажется, действие ещё продолжается и вот-вот развернётся дальше.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встречаются в заданиях, командах и правилах. Их легко узнать в фразах вроде: «Читай внимательно», «Прыгай осторожно», «Играй дружно».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что сделать?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вопрос что сделать? отвечают слова, которые называют завершённое действие: прочитать, прыгнуть, построить, нарисовать. В них чувствуется результат, а не только сам процесс.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сначала мальчик рисовал, а потом нарисовал картинку. Первое слово показывает действие в процессе, второе — уже готовую работу.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подсказывают, что дело уже началось и может быть доведено до конца. С ними мы замечаем, что произошло важное изменение.
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слово-действие в предложении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способ проверки: от предмета — к вопросу — к слову-действию.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4119" y="3188538"/>
            <a:ext cx="267563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2470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0725" y="1728730"/>
            <a:ext cx="428400" cy="3427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слова-действия в предложении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Слово-действие помогает понять, кто в предложении главный герой и что с ним происходит. Без него мысль часто выглядит как короткая записка без движения.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участника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Слова-действия помогают увидеть, что было сначала, что происходит сейчас и что случится потом. Так рассказ становится ясным и последовательным.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Подсказывают ход события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соединяют предметы, признаки и события в одну понятную картину. Благодаря этому предложение звучит стройно, а не рассыпается, как кубики из-за ветра.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Связывают слова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Слова-действия в жизни детей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задаёт вопрос, а дети отвечают, поднимают руку и открывают тетради. В классе сразу слышно, что идёт работа. Даже тихий шорох карандаша напоминает: здесь каждый чем-то занят.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всё оживает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берут книги, листают страницы и внимательно читают. Кто-то ищет нужный рассказ, кто-то шепчет другу название сказки. Даже в тишине здесь происходит много маленьких дел.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тоже есть действие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школьники бегают, смеются, разговаривают и играют в мяч. Коридор словно просыпается и начинает жить по-новому. В такие минуты слова-действия легко заметить даже без подсказки.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в полном движении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Слова-действия могут показывать движение: идёт, бежит, летит, плывёт. По ним сразу видно, как предмет меняет место и куда направляется.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передать речь и общение: говорит, спрашивает, шепчет, отвечает. Тогда в предложении слышно, что кто-то не молчит, а разговаривает.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бывают разные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передают чувства и состояние: радуется, грустит, спит, удивляется. Один и тот же предмет может и действовать, и переживать, и отдыхать.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называют и умственную работу: думает, вспоминает, считает, решает. Значит, действие бывает не только снаружи, но и в голове.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смысл от слова-действия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174050" y="1700725"/>
            <a:ext cx="47709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читает, кот спит. Действие идёт прямо сейчас, и мы видим сам процесс.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174050" y="1254725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действие происходит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174050" y="3264275"/>
            <a:ext cx="47709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прочитал, кот проснулся. Здесь важно не только действие, но и его итог, который уже случился.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174050" y="2818275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уже заметен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Слова-действия в сказках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слова-действия двигают историю вперёд: герой бежит, ищет, находит, зовёт на помощь или улетает. Без них приключение бы стояло на месте, как забытый башмачок.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такие слова помогают увидеть, что происходит сначала, потом и в конце. Поэтому сказка читается как настоящее путешествие: шаг, поворот, неожиданность и новый поворот.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посмотреть на слово и спросить: что делает? или что сделать? Если ответ подходит, перед нами слово-действие, а не название предмета или признака.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слов вопросом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удобен в учебных заданиях. Он помогает найти нужное слово, подчеркнуть его и уверенно объяснить свой выбор без лишних догадок.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полезно проверить смысл. Книга — это предмет, красный — это признак, а читать — это действие. Вопрос быстро помогает не перепутать такие слова.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Отличаем действие от других слов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задать правильный вопрос к слову и быстро определить, что оно называет: предмет, признак или действие.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Слова-действия и время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8527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ещё только предстоит: ребёнок будет читать, птица будет лететь, семья будет гулять. Так мы говорим о планах и будущих событиях.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28527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Будет потом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81016" y="2134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завершилось: ребёнок прочитал, птица улетела, лист пожелтел. В речи это помогает понять, что событие уже состоялось и результат заметен.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81016" y="1603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произошло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1564329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в этот момент: ребёнок читает, птица летит, котёнок играет. Мы видим, что событие идёт прямо сейчас, будто на глазах.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564329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слова-действия делают речь живой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предложении есть слова-действия, оно сразу начинает двигаться. Появляются бег, смех, хлопоты, открытия и маленькие приключения, а слушать становится гораздо интереснее.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представить картинку в голове: кто что делает и что происходит дальше. Без них рассказ звучал бы спокойно, но немного скучновато, как сонный кот на подоконнике.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поиске слов-действий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принимают за действие само название движения, например бег. Но нужно проверить вопрос: если слово отвечает на кто? или что?, это не действие.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путать действие с признаком, например быстрый и бежит. Один ответит на какой?, а другой покажет, что предмет делает.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смотреть только на смысл, не замечая формы слова. Лучше всегда сначала спросить: что делает? или что сделать?, а потом уже делать вывод.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забыть задать вопрос. Без проверки легко перепутать действие с предметом или признаком, особенно когда слово похоже на знакомое и кажется очень простым.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850" y="3188538"/>
            <a:ext cx="428100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470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0725" y="1709690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1563700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задании ребёнок ищет слово-действие в предложении и подчёркивает его. Так внимание тренируется, а правило запоминается быстрее и без лишней путаницы.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Подчеркнуть нужное слово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22325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ответа полезно ещё раз спросить: что делает? или что сделать? Если вопрос подходит, значит выбор верный, и можно смело идти дальше.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себя вопросом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150725" y="21482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взять слово-действие и придумать с ним короткое предложение: Мама готовит суп. Такие упражнения помогают говорить точнее и увереннее.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Составить предложение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Слова-действия в учебных заданиях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со словами-действиями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получают карточку со словом и стараются показать его без слов. Один прыгает, другой смеётся, третий бежит на месте. Остальные угадывают и радуются, будто нашли спрятанный клад.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 слово движением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карточке могут быть бежит, прыгает, смеётся и стол. Ребёнок быстро замечает, что одно слово не называет действие. Игра получается весёлой, а внимание работает как маленький сыщик.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лишнее слово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изображены дети, которые играют в круге или работают с карточками. Нужно назвать подходящее слово-действие и объяснить выбор. Так картинка и слово начинают дружить.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 слово к картинке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отвечают на вопросы что делать? и что сделать?. По этому вопросу их легче всего узнать и не перепутать с другими частями речи.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называют не только движение, но и речь, мысль, чувство или состояние: идёт, говорит, думает, радуется, спит. Поэтому они помогают рассказать о мире очень точно.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слов-действий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слова-действия показывают, что происходит с предметом. Благодаря им речь становится ясной, живой и похожей на настоящее событие, а не на набор отдельных слов.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Слова-действия легко узнать по вопросам что делать? и что сделать?. Они называют действия предметов, помогают строить предложения и делают речь яркой, точной и живой.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словах-действиях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2026-05-21T21:15:45Z</dcterms:created>
  <dcterms:modified xsi:type="dcterms:W3CDTF">2026-05-21T21:15:45Z</dcterms:modified>
</cp:coreProperties>
</file>