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jpe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общественно-политическая жизнь БССР в 1920–1930-е годы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взгляд на развитие БССР — от формирования власти до социальных изменений.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созданию Белорусской Советской Социалистической Республики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БССР возникла в 1919 году на фоне Гражданской войны и польско-советских конфликтов. К началу 1920-х республика нуждалась в восстановлении после разрухи. В 1922 году БССР стала основой СССР, что сформировало её дальнейшее развитие.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и партийный контроль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Коммунистическая партия Белоруссии контролировала все аспекты жизни, направляя развитие, кадровую политику и идеологию, что обеспечивало единый курс в республике.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Руководящая роль Коммунистической партии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 БССР сосредоточивалась в Центральном исполнительном комитете и Народных комиссариатах, а с 1938 года — Верховном Совете. Эти органы управляли экономикой, образованием и культурой. 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власти в республике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партийного состава с 11 тысяч в 1925 году усилило влияние КП(б)Б на все сферы жизни республики.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данные КП(б)Б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членов партии было в БССР к 1939 году, что отражало усиление партийного контроля.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партийного состава с 11 тысяч в 1925 году усилило влияние КП(б)Б на все сферы жизни республики.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58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тысяч
</a:t>
            </a:r>
            <a:endParaRPr lang="en-US" sz="60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политики белорусизации в 1920-х годах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первых белорусских школ и рост числа учебных заведений с обучением на родном языке.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1925 год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привлечение местной интеллигенции к управлению и развитию национальной культуры и просвещения.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 год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школ с белорусским языком обучения достигло 2500, заметно расширилась сфера национального образования.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 год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белорусской культурной политики с поддержки национального языка и расширения образовательных программ на белорусском.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 год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изменения административных границ БССР в 1920-е годы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административных границ способствовало росту населения и хозяйственной активности, но осложнило процесс интеграции регионов.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дополнительных частей Могилёвской губернии в 1926 году
</a:t>
            </a:r>
            <a:endParaRPr lang="en-US" sz="1184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1926 году БССР значительно выросла в размерах, став важным субъектом в составе СССР с новыми задачами по развитию и управлению.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территории до 125,8 тыс. кв. км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БССР за счёт Витебска и Гомеля позволило увеличить экономический потенциал, однако потребовало реформы управления в новых районах.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Витебска и Гомеля в 1924 году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молодёжных и детских организаций в становлении советской идеологии
</a:t>
            </a:r>
            <a:endParaRPr lang="en-US" sz="2358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объединяла молодёжь, укрепляя идеологические основы и привлекая к трудовой и общественной деятельности по всей республике.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Белорусский ленинский комсомол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подростки активно участвовали в общественных и хозяйственных акциях, что способствовало развитию коллективной ответственности.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участие в субботниках и трудовых акциях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Пионерские отряды занимались воспитанием школьников, проводили массовые мероприятия и идеологическую работу, формируя молодое поколение советских граждан.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Всесоюзная пионерская организация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в БССР: процесс и последствия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коллективизации в 1929 году большинство крестьянских хозяйств были объединены в колхозы, вызвавшие глубокие перемены в сельском укладе.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изъятие зерна, перекочёвы и сопротивление привели к социальным потрясениям, включая голод и ухудшение условий жизни многих сельских жителей.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66950" y="337592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934450" y="1652981"/>
            <a:ext cx="18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организации БССР и их ключевые функции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Защищали права рабочих, организовывали коллективные действия и следили за условиями труда на предприятиях и в сельском хозяйстве.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Облегчали доступ населения к товарам и услугам, поддерживали экономическое сотрудничество и взаимопомощь.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Кооперативные организации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 культурные и спортивные мероприятия, способствовали социализации и воспитанию граждан в духе советских идеалов.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досуга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Работали над равноправием и поддержкой женщин, способствовали вовлечению в производственную и общественную жизнь.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комитеты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политика в культуре и языке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развитие белорусского языка как на латинице, так и на кириллице способствовало сохранению национальной идентичности.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Белорусской академии наук в 1929 году стало важным шагом в поддержке науки и литературы родного народа.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сети национальных школ и рост грамотности укрепили культурное и образовательное развитие республики.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советского отношения к религии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начали систематически закрывать монастыри, церкви и костёлы, изымать церковные земли и имущество, значительно ограничивая деятельность религиозных организаций к концу 1930-х годов.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Священнослужителей подвергали преследованиям: многих арестовали, высылали или отправляли в лагеря, что сильно подрывало влияние церкви в обществе.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пропаганда называла религию пережитком прошлого, проводя кампании по распространению атеистических взглядов среди населения, особенно в школах и трудовых коллективах.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1939 году число действующих религиозных учреждений резко сократилось, их роль в жизни советских белорусов была свёрнута практически до минимума.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в эпоху индустриализации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автозавода положило начало автомобильной промышленности в республике. Завод обеспечивал рабочие места и формировал новые промышленные районы в Могилёве.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Могилёвский автомобильный завод и промышленное развитие
</a:t>
            </a:r>
            <a:endParaRPr lang="en-US" sz="1213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1926 по 1939 год численность городских жителей более чем удвоилась, что вызвало изменения в социальной структуре и потребность в новых жилых и социальных объектах.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Динамка роста городского населения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в 1933 году завод стал центром тяжёлого машиностроения БССР. Его появление привлекло множество рабочих, способствуя урбанизации и развитию инфраструктуры в Минске.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Минский тракторный завод — символ новой индустрии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образовательные изменения в 1930-е
</a:t>
            </a:r>
            <a:endParaRPr lang="en-US" sz="2546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в 1929 году, университет быстро стал центром подготовки специалистов. Он способствовал развитию науки и культуры, привлекая студентов из всей республики.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Белорусский государственный университет начинает работу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сформировался профессиональный театр, увеличилось число музыкальных ансамблей и художественных студий, что обогатило культурную жизнь республики.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театров и музыкальных коллективов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1939 году в БССР действовало более 7000 школ, что значительно повысило уровень образования и грамотности среди молодёжи, достигший более 90%.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школ и грамотности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изменения: новые роли в обществе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Равноправие полов стало нормой: женщины активно включились в промышленное производство и государственное управление, заняв ранее недоступные позиции.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трудовые нормы — образцовыми рабочими становились ударники и стахановцы, что мотивировало коллективы повышать производительность.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коснулись и семейных отношений — советская мораль формировалась через просветительские кампании, направленные на воспитание нового поколения.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аресты охватили различные слои населения, включая партийных работников и интеллигенцию, разрушая социальные связи.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Комитета государственной безопасности БССР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подверглись арестам и преследованиям в ходе репрессий 1937–1938 годов, что вызвало атмосферу страха и раздора в обществе.
</a:t>
            </a:r>
            <a:endParaRPr lang="en-US" sz="1289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аресты охватили различные слои населения, включая партийных работников и интеллигенцию, разрушая социальные связи.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58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100 000
</a:t>
            </a:r>
            <a:endParaRPr lang="en-US" sz="60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против культуры и элиты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культурные и научные организации были ликвидированы в результате чисток, что привело к значительным потерям в интеллектуальной жизни республики.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деятели, такие как поэт Тишка Гартный, подверглись репрессиям и лишились возможности творить и влиять на развитие национальной культуры.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затронули преподавателей вузов, ведущих учёных и руководителей национальных организаций, обвинённых в «белорусском национализме».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сопровождались ограничениями свободы слова и усилением идеологического контроля над культурой и образованием.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и последствия 1939 года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присоединения Западной Белоруссии республиканская территория увеличилась почти вдвое, что потребовало интеграции разнообразного населения и новых административных подходов.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советской власти на новых землях сопровождалось экономическими и политическими реформами, а также укреплением контроля над населением.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 социальные проблемы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сталкивались с нехваткой бытовых удобств, очередями на продукты и дефицитом необходимых товаров, что ухудшало качество жизни в городах и селах.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контроль охватывал все сферы, включая труд, цензуру и личную информацию, ограничивая свободу выражения мнений.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Классовые различия сохранялись, рабочие и крестьяне имели разный уровень условий жизни и доступа к ресурсам.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 обществе: страх и недоверие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доносы стали обычным явлением, порождая атмосферу подозрительности даже среди близких людей.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распространялось на школы и рабочие коллективы, где сохранялась напряжённость и опасение за своё будущее.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Слежка и постоянная угроза ареста заставляли людей избегать открытого общения и скрывать свои взгляды.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проникал во все жизненные сферы, снижая уровень социальной сплоченности и создавая атмосферу изоляции.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общественно-политических преобразований БССР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1920–1930-х годов создали фундамент советской государственности в БССР, оказав значительное влияние на развитие политики, экономики и культуры, оставив сложное наследие для последующих поколений.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2026-05-11T03:03:44Z</dcterms:created>
  <dcterms:modified xsi:type="dcterms:W3CDTF">2026-05-11T03:03:44Z</dcterms:modified>
</cp:coreProperties>
</file>