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как выживают организмы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процессы, которые помогают организмам выживать и сохранять свои виды.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двигатель адаптации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ключевой процесс эволюции, описанный Дарвином. Он приводит к появлению адаптаций, повышающих выживаемость и размножение организмов, влияя на их строение, функции и поведение.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определение и основное значение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включает унаследованные и приобретённые признаки, сильно влияющие на способность организма жить в определённых условиях. Эти признаки помогают эффективно использовать ресурсы среды.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адаптаций происходит в течение многих поколений, закрепляясь через естественный отбор как ответ на экологические вызовы и способствуя выживанию вида.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приспособления позволяют биологическим видам не просто существовать, а успешно конкурировать, размножаться и формировать биологическое разнообразие.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адаптаций организмов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— это изменения во внешнем строении организмов, например, форма лап, которая улучшает передвижение в конкретной среде. Они часто заметны и легко измеримы.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поведенческие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касаются работы внутренних систем, как терморегуляция у млекопитающих. Поведенческие адаптации выражаются в изменениях форм активности, например, сезонных миграциях птиц.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естественного отбора: последовательность событий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начинается с разнообразия генов, среди которых отбираются наиболее приспособленные к выживанию варианты.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распространению полезных генов, улучшая адаптацию популяции к среде.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адаптаций у организмов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заставляет виды приспосабливаться к новым температурам, осадкам и сезонам.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хищников вызывает развитие защитных механизмов, таких как маскировка или ядовитость.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ресурсов требует от организмов эффективного использования пищи и воды, а также новых способов добычи.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создаёт новые экологические условия, стимулируя адаптации к городским и изменённым биотопам.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морфологических адаптаций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мех полярного медведя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густой белый мех обеспечивает защиту от холода и помогает оставаться незаметным в снежной среде. Мех служит и теплоизоляцией, и маскировкой одновременно.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Перепончатые лапки у уток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имеют перепончатые лапки, которые значительно облегчают плавание и быстрые движения в воде, что повышает эффективность поиска пищи и спасения от хищников.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кузнечика для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окрашен в цвета и узоры, имитирующие его окружение, что затрудняет обнаружение хищниками и способствует выживанию в природной среде.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животных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запасы в горбе верблюда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может долго обходиться без воды благодаря жировым запасам в горбе, которые при расщеплении выделяют влагу и энергию, помогая выжить в пустынных условиях.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Антифризные белки у северных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рыбы производят специальные белки, предотвращающие замерзание крови при низких температурах, что позволяет им жить в арктических водах.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обмена веществ у сусликов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спячки суслики существенно снижают уровень обмена веществ для сохранения энергии и защиты от холода, что обеспечивает их выживание в неблагоприятных условиях.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в природе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Стайная охота волков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охотятся группами, что повышает эффективность поиска и поимки добычи. Такая организация позволяет захватывать крупную добычу, недоступную одиночкам.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гусей клином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летают клином, уменьшая аэродинамическое сопротивление и экономя энергию во время длительных миграций, что увеличивает шансы успешного возвращения на родину.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сурков в норах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Сурки забираются в подземные норы, чтобы укрыться от зимнего холода. В состоянии спячки их жизненные процессы замедляются, что помогает пережить неблагоприятный сезон.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различным условиям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у кактусов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накапливают влагу в мясистых стеблях, что позволяет им выживать в засушливых пустынях с редкими дождями и высокими температурами.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Игольчатая листва хвойных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имеют узкие иголки с восковым покрытием, уменьшающим испарение воды в холодном и сухом климате, что помогает сохранять влагу в течение зимы.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листьев у растений-паразитов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Растения-паразиты часто теряют листья и уменьшают корни, опираясь на хозяев для питания. Эта адаптация снижает энергетические затраты на самостоятельное питание.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адаптаций у животных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адаптаций у разных животных в различных средах обитания, показывая, как структура или поведение помогают выживать и эффективно использовать ресурсы.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адаптационных решений позволяет организмам эффективно справляться с условиями среды и повышает шансы выживания.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раздел 'Эволюция и адаптация'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адаптации: современные примеры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за последние пятьдесят лет промышленные бабочки изменили окраску крыльев в ответ на загрязнение воздуха, что улучшило их маскировку и повышает выживаемость.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развивают устойчивость к антибиотикам всего за несколько десятилетий, что представляет серьезную проблему для медицины и требует новых подходов к лечению инфекций.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в городах приспособились к жаркому климату и многочисленным препятствиям, благодаря чему появились популяции с повышенной способностью переносить высокие температуры.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адаптаций у организмов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естественного отбора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распространения признаков в поколениях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чаще встречаются особи с полезным признаком после индустриальных изменений, что иллюстрирует быструю адаптацию популяции.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адаптации становятся доминирующими, закрепляясь в генетическом составе вида на протяжении нескольких поколений.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эволюции пигментированных бабочек после индустриализации,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адаптации живых организмов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 и городские мусорные свалки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 научился добывать пищу на свалках возле городов, меняя свои привычки и рацион. Такая адаптация помогает выживать в изменённых ландшафтах, созданных человеком.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 и использование 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стали использовать здания для гнездования, что даёт им защиту от хищников и комфортные условия. Это пример быстрой адаптации к жизни в городской среде.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экстремальным средам обитания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Светоизлучающие органы глубоководных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развили особые светящиеся органы, чтобы ориентироваться в полной темноте океанских глубин. Это помогает им находить пищу и избегать хищников.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на камнях в Арктике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выживают на холодных камнях с минимальными питательными ресурсами, что возможно благодаря медленному росту и устойчивости к экстремальным температурам.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Плющ как растение-приспособленец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Плющ использует стволы и ветки других растений в качестве опоры для роста вверх, что облегчает доступ к солнечному свету в густых лесах.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адаптационные решения животных и растений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– большие уши для 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Пустынная лиса фенек обладает большими ушами, которые активно рассеивают тепло, поддерживая оптимальную температуру тела в жарком климате пустыни.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запасание жира в горбах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хранит жир в горбах, что позволяет ему сохранять воду и выживать длительное время без еды и жидкости в суровых условиях пустыни.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редуцированные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кактусы имеют редуцированные листья, которые сводят к минимуму испарение влаги, благодаря чему эти растения эффективно сохраняют воду.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камуфляж: защита от хищников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Бабочка-стеклянница и её сходство с осой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бабочка похожа на осу, что отпугивает хищников, использующих острое зрение, снижая риск нападения благодаря визуальному обману.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и имитация тонких веток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маскируется под ветку дерева, что делает его почти незаметным для птиц и других врагов, способствуя безопасному существованию.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Рыба-камень и маскировка на морском дне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Рыба-камень напоминает камни и кораллы, что помогает ей прятаться от хищников и незаметно подкрадываться к добыче.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играют ключевую роль в сохранении видов и появлении новых, обеспечивая постоянное развитие живой природы.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происхождения жизни и эволюции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миллиарда лет
</a:t>
            </a:r>
            <a:endParaRPr lang="en-US" sz="474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накопления адаптаций, которые обеспечили разнообразие жизни на Земле и её устойчивость в меняющихся условиях.
</a:t>
            </a:r>
            <a:endParaRPr lang="en-US" sz="19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— ключ к устойчивому будущему видов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Адаптация, отобранная природой на протяжении поколений, обеспечивает выживание и развитие видов. Её разнообразие поддерживает богатство жизни и устойчивость экосистем по всему миру.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2026-05-09T04:54:21Z</dcterms:created>
  <dcterms:modified xsi:type="dcterms:W3CDTF">2026-05-09T04:54:21Z</dcterms:modified>
</cp:coreProperties>
</file>