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Уважение, правила и безопасность делают группу по-настоящему своей.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 сообществе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 — это не только место, где люди рядом. Его объединяют общие правила, цели и привычки общения, которые помогают понимать друг друга и решать споры.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и его нормы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проблемах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назвать проблему точно, становится легче понять, что именно происходит: спор, обида, исключение или слухи. Тогда разговор начинается не с эмоций, а с наблюдений.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понятный признак, проще увидеть причину. Это помогает не обвинять всех подряд, а разобраться, что вызвало напряжение в классе, школе или чате.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описание показывает, чем ситуация опасна: она портит отношения, мешает учёбе и снижает доверие. Без этого трудно выбрать правильный следующий шаг.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шаг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названия проблемы можно выбрать действие: поговорить, остановить обидное поведение, попросить помощи или договориться о новых правилах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типичных проблем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эти проблемы редко встречаются поодиночке: один конфликт может перейти в насмешки, а слухи — усилить исключение.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конфликт, буллинг и неуважение, но их часто поддерживают менее видимые причины: сплетни, исключение и равнодушие.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материалу презентации, 2025
</a:t>
            </a:r>
            <a:endParaRPr lang="en-US" sz="6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конфликт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обычно слышно сразу: люди перебивают друг друга, говорят резко и стараются быстро доказать свою правоту, не вникая в суть разногласия.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спор начинается с мелочи: кто где сидит, кто первым отвечает, кто что делает в паре или как звучит комментарий в чате.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конфликта — он быстро уводит внимание от задачи. Вместо совместного решения участники начинают защищаться и спорить о том, кто виноват.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остановиться вовремя, напряжение переходит в обиды и недоверие. Тогда даже обычное совместное задание становится сложнее и дольше.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Буллинг и обидные шутки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единичная ссора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Буллинг отличается от обычной ссоры повторяемостью. Одного случая мало, но постоянные насмешки, прозвища и толчки уже создают для человека опасную обстановку.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с последствиями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шутки тоже могут ранить, если после них становится стыдно, страшно или хочется спрятаться. Важен не только тон, но и реакция человека.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Оскорбления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буллинг часто выглядит как унизительные сообщения, подхваченные другими. Даже короткая фраза может усилить давление, если её повторяют многие.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буллинга в том, что он снижает уверенность и желание приходить в группу. Человек начинает меньше говорить и чаще оставаться один.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из группы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525" y="1652450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дают участвовать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видно по простым признакам: кого-то не зовут в команду, не дают высказаться или делают вид, что его реплики не важны.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39550" y="2787611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открытой ссоры человек чувствует себя лишним. От этого появляется неловкость, одиночество и желание реже включаться в жизнь класса.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9538" y="3922783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участия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такое повторяется, группа теряет члена, который мог бы помочь или предложить идею. Для класса это означает меньше доверия и слабее общую работу.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Сплетни и неверная информация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8975" y="1651475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распространяются особенно быстро, когда их говорят уверенно и без проверки. В классе и в интернете люди легко принимают это за правду.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364990" y="1653400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информация кажется убедительной, если её пересказывают несколько раз. Но повторение не делает сообщение точным, поэтому важно смотреть на источник.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891015" y="1653400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отношений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сообщения могут испортить репутацию, вызвать обиду и поссорить людей, которые даже не успели проверить, что произошло на самом деле.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влияет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напряжение остаётся без разговора, тем труднее классу работать спокойно и просить о помощи.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страдают отношения и доверие, а затем снижается учебная вовлечённость и чувство безопасности.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материалу презентации, 2025
</a:t>
            </a:r>
            <a:endParaRPr lang="en-US" sz="6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одной и той же проблемы обычно сочетаются несколько причин, поэтому важно смотреть шире и не останавливаться на первом объяснении.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причины действуют вместе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«Проблемы в сообществе»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факт от мнения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сообщения по признакам: проверяемость, оценка, наличие подтверждения.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участники делают короткую паузу, чтобы сбросить напряжение и не говорить сгоряча. Это помогает остановить спор, который возник из-за недопонимания в общей работе.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каждый говорит по очереди и объясняет, что именно понял не так. Важно слушать до конца, не перебивать и уточнить саму задачу, а не спорить о личности.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00106" y="3824907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группа выбирает одно общее решение: кто что делает, к какому сроку и как проверяется результат. Так спор превращается в ясный план действий.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1: конфликт из-за непонимания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обидные комментарии онлайн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отвечать резко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отвечать оскорблением: это только разгоняет конфликт и даёт обидчикам новую реакцию. Спокойный ответ помогает не втягиваться в перепалку и сохранить контроль над ситуацией.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лучше сохранить: скриншот или ссылка помогут показать, что именно было написано. Это важно, если нужно обратиться за помощью и объяснить, почему комментарий был обидным.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лично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Человеку, которого задели, полезно написать лично и поддержать его без лишнего внимания. Простые слова рядом часто помогают сильнее, чем длинные советы в общем чате.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Позвать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стоит сообщить взрослому или модератору, особенно если комментарии повторяются. Чем раньше вмешаются, тем меньше риск, что обида перерастёт в травлю.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без обвинений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чувствах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описания своих чувств: «Я злюсь», «Мне обидно», «Я растерялся». Такие слова говорят о переживании, а не нападают на другого человека.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важное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объясните, что для вас важно: «Мне важно закончить задание», «Мне нужен спокойный разговор». Так собеседнику легче понять вашу цель и не защищаться.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предложите совместный шаг: «Давай договоримся», «Давай разделим роли». Предложение решения переводит разговор из спора в поиск выхода, а не в выяснение вины.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проверьте, понял ли вас собеседник, и уточните договорённость. Короткая проверка снижает риск новых недоразумений и показывает, что вы хотите сотрудничать.
</a:t>
            </a:r>
            <a:endParaRPr lang="en-US" sz="10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помочь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8975" y="1651475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первый шаг делают друзья или одноклассники: они могут выслушать, остаться рядом и помочь не чувствовать себя одиноко. Поддержка сверстников часто помогает заметить проблему раньше.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58667" y="1651752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руководитель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конфликт повторяется в классе, можно обратиться к классному руководителю. Он помогает организовать разговор, напомнить правила и остановить ситуацию до того, как она усилится.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69383" y="1653064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психолог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психолог нужен, когда эмоции уже мешают учиться и общаться. Он помогает спокойно разобраться в чувствах, найти слова и выбрать безопасный способ решения.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380090" y="1656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важны, если дома нужно обсудить переживания или получить защиту. Они помогают увидеть ситуацию со стороны и поддержать ребёнка, когда самому справиться трудно.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879680" y="1660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Модератор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онлайн-сообществах помогает модератор: он удаляет оскорбления, напоминает правила и блокирует повторяющиеся нарушения. Это особенно важно, когда есть угрозы, травля или риск безопасности.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сообщества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помогают всем понимать, как вести себя в группе и к кому обращаться, если что-то пошло не так.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правила, тем проще остановить конфликт и поддерживать безопасную атмосферу.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нормы общения в классе и онлайн-группе, сформулированные по теме презентации.
</a:t>
            </a:r>
            <a:endParaRPr lang="en-US" sz="6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 примирению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примирения, основанная на спокойном разговоре и проверке результата.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для улучшения класса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9525" y="1652450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 благодарностей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доску благодарностей, где каждый может коротко отметить помощь, добрый поступок или удачную идею. Это переключает внимание с ошибок на полезные действия и укрепляет уважение.
</a:t>
            </a:r>
            <a:endParaRPr lang="en-US" sz="874" dirty="0"/>
          </a:p>
        </p:txBody>
      </p:sp>
      <p:sp>
        <p:nvSpPr>
          <p:cNvPr id="14" name="Text 3"/>
          <p:cNvSpPr txBox="1"/>
          <p:nvPr/>
        </p:nvSpPr>
        <p:spPr>
          <a:xfrm>
            <a:off x="839525" y="2316957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день или урок с простого приветствия, чтобы каждый почувствовал, что его заметили. Маленький ритуал особенно помогает тем, кто стесняется или пришёл в новый коллектив.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839538" y="2981455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Планируйте общие дела, в которых участвуют все: оформление класса, подготовка стенда или мини-проект. Совместная работа делает группу более дружной и уменьшает деление на «своих» и «чужих».
</a:t>
            </a:r>
            <a:endParaRPr lang="en-US" sz="847" dirty="0"/>
          </a:p>
        </p:txBody>
      </p:sp>
      <p:sp>
        <p:nvSpPr>
          <p:cNvPr id="16" name="Text 5"/>
          <p:cNvSpPr txBox="1"/>
          <p:nvPr/>
        </p:nvSpPr>
        <p:spPr>
          <a:xfrm>
            <a:off x="839525" y="3647953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Меняйте роли в группе, чтобы каждый побывал и организатором, и докладчиком, и помощником. Так растёт взаимопонимание, а один и тот же человек не остаётся в тени.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839538" y="4314451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в неделю можно быстро спрашивать, как класс себя чувствует, что мешает и что улучшить. Такая проверка помогает заметить напряжение раньше, чем оно перерастёт в спор.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личный план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личный план помогает превратить хорошие намерения в привычку. Важно выбрать простые действия, которые можно выполнить уже на этой неделе.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действий для ученика на неделю по теме уважительного общения.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три простых шага делают общение спокойнее и помогают не проходить мимо чужой проблемы.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Замечать, поддерживать, менять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становится лучше, когда мы замечаем напряжение раньше, говорим спокойно, поддерживаем тех, кого задели, и следим за общими правилами. Именно так рождаются доверие, безопасность и желание быть вместе.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2026-07-25T18:01:29Z</dcterms:created>
  <dcterms:modified xsi:type="dcterms:W3CDTF">2026-07-25T18:01:29Z</dcterms:modified>
</cp:coreProperties>
</file>