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jpe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png"/><Relationship Id="rId13" Type="http://schemas.openxmlformats.org/officeDocument/2006/relationships/image" Target="../media/image-13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экологических факторов на растения: основные темы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6575" y="4365575"/>
            <a:ext cx="8031600" cy="34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4892325" y="622350"/>
            <a:ext cx="3715800" cy="328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среды формируют жизнь и особенности растений на Земле.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экологических факторов и их значение для растений
</a:t>
            </a:r>
            <a:endParaRPr lang="en-US" sz="1948" dirty="0"/>
          </a:p>
        </p:txBody>
      </p:sp>
      <p:sp>
        <p:nvSpPr>
          <p:cNvPr id="5" name="Text 1"/>
          <p:cNvSpPr txBox="1"/>
          <p:nvPr/>
        </p:nvSpPr>
        <p:spPr>
          <a:xfrm>
            <a:off x="4829175" y="1241650"/>
            <a:ext cx="3778800" cy="33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— набор природных условий, влияющих на растения. Они бывают абиотическими и биотическими. Их влияние определяет рост и распространение видов, важное для науки и сельского хозяйства.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как основной фактор жизни растений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57657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необходим для фотосинтеза — процесса, обеспечивающего растению энергию для роста и развития. Без достаточного света растения не могут синтезировать органические вещества.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3420900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Светолюбивые растения предпочитают яркое освещение и часто развиваются на открытых пространствах, в то время как тенелюбивые приспособлены к жизни в затенённых местах, например, под пологом леса.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6265225" y="1294975"/>
            <a:ext cx="2302200" cy="30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Интенсивность света влияет на морфологию: недостаток приводит к вытягиванию стебля и изменению формы листьев, что помогает растению лучше использовать доступное освещение.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скорости фотосинтеза от интенсивности света
</a:t>
            </a:r>
            <a:endParaRPr lang="en-US" sz="2188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насыщения света у растений варьируется, тенелюбивые достигают максимума при меньшей освещённости.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Интенсивный свет выше оптимального уровня не увеличивает фотосинтез и может быть вреден для листьев.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учебник, 2023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Температура: оптимум для роста растений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96975" y="1098175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Оптимальные температурные условия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растений лучше всего развивается при температуре от 20 до 30°C, которая обеспечивает максимальную активность ферментов и обмен веществ. Температурные колебания влияют на скорость роста.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902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96975" y="3047981"/>
            <a:ext cx="40767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Адаптации к экстремальным температурам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выжить в жарких или холодных условиях, растения развивают защиту: например, плотную кутикулу у кактусов для сохранения влаги или опушённые листья у полевых видов для снижения испарения.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жизни растения: функции и дефицит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Суккуленты накапливают воду в мясистых тканях, что даёт им возможность выживать длительное время без полива.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Ксерофиты способны контролировать испарение благодаря закрытию устьиц, приспосабливаясь к условиям с ограниченной влагой.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важнейшей частью клетки, участвует в фотосинтезе и транспортирует питательные вещества по растению.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Недостаток влаги вызывает замедление роста, увядание листьев и в конечном итоге гибель растений, особенно в условиях засухи.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3350" y="1567211"/>
            <a:ext cx="4164900" cy="196607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потребностей растений в воде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особенности водного обмена у разных групп растений, показывая адаптации к их средам обитания.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водных потребностях обусловливают формирование разнообразных адаптивных стратегий выживания.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6 класс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981" y="1104169"/>
            <a:ext cx="2796681" cy="185170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71185" y="1104169"/>
            <a:ext cx="2796681" cy="18517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15543" y="1104169"/>
            <a:ext cx="2796681" cy="1851709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600" dirty="0"/>
          </a:p>
        </p:txBody>
      </p:sp>
      <p:sp>
        <p:nvSpPr>
          <p:cNvPr id="12" name="Text 1"/>
          <p:cNvSpPr txBox="1"/>
          <p:nvPr/>
        </p:nvSpPr>
        <p:spPr>
          <a:xfrm>
            <a:off x="419872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и плодородие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в почве улучшает её структуру и питательность, обеспечивая растения необходимыми органическими веществами. Высокое содержание органики способствует росту культур.
</a:t>
            </a:r>
            <a:endParaRPr lang="en-US" sz="1300" dirty="0"/>
          </a:p>
        </p:txBody>
      </p:sp>
      <p:sp>
        <p:nvSpPr>
          <p:cNvPr id="13" name="Text 2"/>
          <p:cNvSpPr txBox="1"/>
          <p:nvPr/>
        </p:nvSpPr>
        <p:spPr>
          <a:xfrm>
            <a:off x="3259538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Минеральные компоненты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калий и фосфор — важные минералы, регулирующие рост и развитие растений. Их дефицит приводит к угнетению и снижению урожайности.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6103896" y="3051374"/>
            <a:ext cx="2620057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Структурное разнообразие почв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Песчаные почвы быстро пропускают воду, но бедны питательными веществами. Глинистые удерживают влагу, что полезно в засушливых условиях, а черноземы богаты элементами питания.
</a:t>
            </a:r>
            <a:endParaRPr lang="en-US" sz="1300" dirty="0"/>
          </a:p>
        </p:txBody>
      </p:sp>
      <p:sp>
        <p:nvSpPr>
          <p:cNvPr id="15" name="Text 4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почвы и её влияние на растения
</a:t>
            </a:r>
            <a:endParaRPr lang="en-US" sz="2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8250" y="386175"/>
            <a:ext cx="86475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почв: вред для растительного мира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248250" y="1177250"/>
            <a:ext cx="53382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Высокое содержание солей в почве приводит к осмотическому стрессу, мешая корням впитывать воду и вызывая увядание растений.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6388725" y="1177250"/>
            <a:ext cx="2506800" cy="330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Засоление особенно актуально в засушливых регионах и местах с интенсивным орошением, где ухудшается качество почвы и снижается урожайность.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248250" y="3275500"/>
            <a:ext cx="5338200" cy="120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Галофиты, такие как солянки, обладают толстым восковым слоем и способностью выводить избыток солей на поверхность листьев.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загрязнения воздуха на растения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829375" y="11531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Диоксид серы, озон и оксиды азота повреждают клетки листьев, нарушают фотосинтез и замедляют рост. Повреждённые листья часто приобретают пятнистость и желтуху.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829375" y="3102575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Лишайники чувствительны к загрязнению воздуха, их наличие или отсутствие служит показателем экологического состояния городских и природных территорий.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50" y="1606670"/>
            <a:ext cx="4206300" cy="167633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3500" y="386175"/>
            <a:ext cx="8342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загрязнителей и их воздействие на растения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5299125" y="1123175"/>
            <a:ext cx="34167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представлены основные загрязнители воздуха и связанные с ними повреждения у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загрязнители вызывают специфические повреждения листьев и тканей растений.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73500" y="4050600"/>
            <a:ext cx="83424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уроков экологии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00" y="941547"/>
            <a:ext cx="4312500" cy="394610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6575" y="386175"/>
            <a:ext cx="82794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Ветер: физическое и физиологическое влияние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291675" y="1098175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Сильный ветер способен ломать стебли растений, усиливать испарение влаги и смещать листья, что негативно сказывается на росте и развитии.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291675" y="3047976"/>
            <a:ext cx="34242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адаптируются, формируя крепкие стебли или низкорослую форму; ветер также служит переносчиком пыльцы, обеспечивая опыление у злаков и берёзы.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6537" y="1503496"/>
            <a:ext cx="310200" cy="31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1312" y="1520729"/>
            <a:ext cx="310200" cy="2757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98137" y="1503496"/>
            <a:ext cx="310200" cy="310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53724" y="1503496"/>
            <a:ext cx="310200" cy="3102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5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факторы: влияние других организмов
</a:t>
            </a:r>
            <a:endParaRPr lang="en-US" sz="2456" dirty="0"/>
          </a:p>
        </p:txBody>
      </p:sp>
      <p:sp>
        <p:nvSpPr>
          <p:cNvPr id="16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600" dirty="0"/>
          </a:p>
        </p:txBody>
      </p:sp>
      <p:sp>
        <p:nvSpPr>
          <p:cNvPr id="17" name="Text 2"/>
          <p:cNvSpPr txBox="1"/>
          <p:nvPr/>
        </p:nvSpPr>
        <p:spPr>
          <a:xfrm>
            <a:off x="434948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соревнуются за свет, воду и питательные вещества, что может ограничивать рост и выживание слабейших видов.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4779787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Взаимовыгодные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Насекомые-опылители способствуют процессу опыления, а микориза улучшает поглощение минеральных веществ корнями.
</a:t>
            </a:r>
            <a:endParaRPr lang="en-US" sz="1300" dirty="0"/>
          </a:p>
        </p:txBody>
      </p:sp>
      <p:sp>
        <p:nvSpPr>
          <p:cNvPr id="19" name="Text 4"/>
          <p:cNvSpPr txBox="1"/>
          <p:nvPr/>
        </p:nvSpPr>
        <p:spPr>
          <a:xfrm>
            <a:off x="2607399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Вредители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Гусеницы и тля повреждают листья, снижая урожайность и здоровье растений, а грибковые болезни могут приводить к гибели.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952206" y="2266575"/>
            <a:ext cx="1713300" cy="223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микрофлоры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микроорганизмы влияют на здоровье растений, улучшая разложение органики и защищая корни от патогенов.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5050" y="1105262"/>
            <a:ext cx="4208700" cy="1849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8275" y="1105262"/>
            <a:ext cx="4208700" cy="1849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3368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Иголки кактусов для уменьшения испарения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Кактусы используют иголки вместо листьев, что снижает потерю влаги и отпугивает животных. Такая адаптация позволяет им выживать в засушливых условиях пустынь.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4608275" y="3051375"/>
            <a:ext cx="4197000" cy="154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Корни-дыхательные трубочки в болотных растениях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068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Болотные растения имеют специальные корни в виде трубочек, которые обеспечивают доступ кислорода к подземным частям при затоплении водой, обеспечивая дыхание тканей.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325050" y="386175"/>
            <a:ext cx="84918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 факторам среды у растений
</a:t>
            </a:r>
            <a:endParaRPr lang="en-US" sz="2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54054" y="1013950"/>
            <a:ext cx="4163492" cy="3072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59500" y="386175"/>
            <a:ext cx="83970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Годовые изменения факторов среды и реакция растений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259500" y="1217075"/>
            <a:ext cx="3828300" cy="26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 влияет на активность растений: фотосинтез и рост максимальны летом, а зимой — покой и восстановление.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адаптируются к сезонным изменениям, оптимизируя рост в благоприятные периоды.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259500" y="4238425"/>
            <a:ext cx="38283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климатических наблюдений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Городская среда и экология растений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1731825" y="11165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часто наблюдаются высокая загазованность и уплотнённая застройка, что ограничивает доступ солнечного света и влаги.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1731825" y="24399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Растения, такие как одуванчик, клён и берёза, проявляют устойчивость и быстро приспосабливаются к офисным и жилым районам.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731825" y="3763300"/>
            <a:ext cx="6007800" cy="98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озеленения улиц выведены специальные сорта, способные переносить неблагоприятные городские условия и улучшать экологию.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539" y="1469625"/>
            <a:ext cx="8100923" cy="3255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9450" y="386175"/>
            <a:ext cx="81051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3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реакции растения на изменение фактора среды
</a:t>
            </a:r>
            <a:endParaRPr lang="en-US" sz="1833" dirty="0"/>
          </a:p>
        </p:txBody>
      </p:sp>
      <p:sp>
        <p:nvSpPr>
          <p:cNvPr id="5" name="Text 1"/>
          <p:cNvSpPr txBox="1"/>
          <p:nvPr/>
        </p:nvSpPr>
        <p:spPr>
          <a:xfrm>
            <a:off x="519450" y="949500"/>
            <a:ext cx="81051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учебная схема реакций растений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Опытные исследования влияния факторов на растения
</a:t>
            </a:r>
            <a:endParaRPr lang="en-US" sz="2251" dirty="0"/>
          </a:p>
        </p:txBody>
      </p:sp>
      <p:sp>
        <p:nvSpPr>
          <p:cNvPr id="7" name="Text 1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1620225" y="1577700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яркости света влияет на скорость роста рассады. Чем сильнее свет, тем активнее фотосинтез.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2359965" y="2423642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опыт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частота полива показывает влияние воды на урожайность и здоровье растений.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088664" y="3269638"/>
            <a:ext cx="3426900" cy="78751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Статистический анализ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540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полива на 50% снижает рост кукурузы примерно на треть по сравнению с контролем.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6575" y="386175"/>
            <a:ext cx="8031600" cy="45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Актуальные экологические проблемы и растения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4829375" y="11264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почв сокращает их плодородие и ухудшает условия для роста культурных и диких растений.
</a:t>
            </a:r>
            <a:endParaRPr lang="en-US" sz="1400" dirty="0"/>
          </a:p>
        </p:txBody>
      </p:sp>
      <p:sp>
        <p:nvSpPr>
          <p:cNvPr id="5" name="Text 2"/>
          <p:cNvSpPr txBox="1"/>
          <p:nvPr/>
        </p:nvSpPr>
        <p:spPr>
          <a:xfrm>
            <a:off x="8715877" y="4725275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4829375" y="3075869"/>
            <a:ext cx="37788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экосистем важно для микроклимата, предотвращения эрозии и обеспечения устойчивого питания человека.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576575" y="11264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климата вызывает частые засухи, что негативно сказывается на произрастании многих видов растений.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76575" y="3075875"/>
            <a:ext cx="37140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приводит к исчезновению природных местообитаний и снижению биоразнообразия.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7950" y="555625"/>
            <a:ext cx="7988100" cy="214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экологических факторов для жизни растений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577950" y="3280829"/>
            <a:ext cx="6856800" cy="13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факторы формируют особенности растений и их распространение. Адаптации помогают выживать в разных условиях. Забота об окружающей среде — ключ к сохранению природы и будущему человечества.
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2026-05-08T13:33:40Z</dcterms:created>
  <dcterms:modified xsi:type="dcterms:W3CDTF">2026-05-08T13:33:40Z</dcterms:modified>
</cp:coreProperties>
</file>