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 словосочетании: примыкание как способ связи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помогает уточнять действие и соединяется с главным словом по смыслу.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примыкание в 7 классе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нужна, чтобы уверенно разбирать словосочетания, находить главные и зависимые слова и не путать наречие с другими частями речи.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словосочетание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слова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строится из главного и зависимого слова. Вместе они называют предмет, действие или признак точнее, чем одно слово, например: читать книгу, весенний день.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уточняет другое и зависит от него по смыслу. Именно эта связь помогает понять, что именно обозначает сочетание и как слова связаны внутри него.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сочетание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сказуемое не образуют словосочетание, как и однородные члены предложения. Важно отличать такие случаи от обычного соединения главного и зависимого слова.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делает речь более точной и выразительной. Поэтому в нём часто встречаются сочетания с наречием: очень красиво, быстро читать, совсем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как зависимое слово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выражает признак действия, признака или другого наречия. Оно отвечает на вопросы как? где? когда? насколько? и помогает уточнить значение слова рядом с ним.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связано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зависит от глагола, прилагательного или другого наречия: громко говорить, слишком яркий, совсем близко. Оно уточняет значение главного слова, не меняя его форму.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наречия нет родов, чисел и падежей, поэтому оно не согласуется с главным словом по окончанию. Связь строится через смысл и порядок слов.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изменяется и обозначает признак действия или признака, это часто наречие. Такой признак особенно заметен в сочетаниях быстро бежать, вчера приехал, очень интересный.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связи слов в словосочетании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способа связи помогают строить словосочетания, но работают по-разному и по-разному определяются при разборе.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 выделяется неизменяемостью зависимого слова, тогда как согласование и управление зависят от формы слова.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наречия нет изменяемых окончаний, поэтому связь с главным словом не строится по форме. Главное здесь — смысл и порядок слов.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окончаний связывают зависимое слово с главным при примыкании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словосочетаний с наречиями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сочетаний и увидим, как наречие уточняет главное слово, оставаясь неизменяемым.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зависимое слово — наречие, которое не меняет форму и уточняет главное слово по смыслу.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013" y="2128294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9514" y="2128317"/>
            <a:ext cx="187200" cy="24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34002"/>
            <a:ext cx="238229" cy="238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5714" y="2128317"/>
            <a:ext cx="218400" cy="24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4003"/>
            <a:ext cx="238229" cy="23822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задают к наречию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Как?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найти наречие, которое обозначает способ действия: быстро бежать, тихо говорить, аккуратно писать. Оно уточняет, каким образом совершается действие.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указывать место: рядом, дома, везде. Такой вопрос помогает понять, где происходит действие или где находится предмет в сочетании слов.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Когда?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когда? , оно обозначает время: вчера, утром, скоро. Оно помогает точнее определить момент действия или события.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Куда? Откуда?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показывают направление движения: туда, домой, издалека. Наречие уточняет путь или исходное направление, не изменяя своей формы.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Насколько?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часто задают к словам очень, совсем, слишком, почти. Они показывают меру или степень признака и помогают сделать высказывание точнее.
</a:t>
            </a:r>
            <a:endParaRPr lang="en-US" sz="9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примыкание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примыкание от других видов связи в словосочетании.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как обстоятельство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часто показывает, как именно совершается действие: быстро ответил, громко сказал, внимательно прочитал. Оно делает описание точнее и помогает представить сам процесс.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указывают, где происходит действие: далеко ушёл, рядом стоит, дома отдыхает. Такие слова помогают понять расположение предмета или человека.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обозначать время: вчера встретились, утром ушли, скоро начнётся. Благодаря этому предложение становится конкретнее и понятнее для слушателя или читателя.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и 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очень, совсем, слишком, почти показывают силу признака: очень устал, слишком громко, почти готов. Они помогают выразить, насколько сильно проявляется действие или качество.
</a:t>
            </a:r>
            <a:endParaRPr lang="en-US" sz="11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примыкание отличается от согласования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214750" y="1736837"/>
            <a:ext cx="28446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изменяется вместе с главным: формы совпадают по роду, числу и падежу. Так строятся сочетания вроде «весёлый день» и «весёлая девочка».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483475" y="1736837"/>
            <a:ext cx="28446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остаётся неизменяемым: «очень весёлый», «идти быстро», «говорить тихо». Связь выражается смыслом и порядком слов, а не общим окончанием.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наречия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уточнить, как именно происходит действие или насколько сильно проявляется признак.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группах наречия делают высказывание точнее; особенно часто в речи используются слова меры и степени.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примеры из программы 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связи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«очень» иногда ошибочно принимают за прилагательное или существительное. На самом деле оно не изменяется и выступает наречием, которое усиливает значение другого слова.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наречий нет склонения, поэтому у них нельзя найти падежное окончание. Связь с главным словом определяется по смыслу и по неизменяемости зависимого слова.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задают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проверить вопрос от главного слова, легко ошибиться в разборе. Важно сначала спросить «как?», «где?», «когда?» и только потом определять вид связи.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похожие части речи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наречие отличается от слов, которые на него похожи.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 и чаще всего уточняет действие или признак, а прилагательное и существительное имеют формы изменения.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управление или примыкание?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вид связи по вопросу и изменяемости зависимого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12051"/>
            <a:ext cx="194700" cy="19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12052"/>
            <a:ext cx="194700" cy="19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84492"/>
            <a:ext cx="194700" cy="173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51" y="3284493"/>
            <a:ext cx="194700" cy="1730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12050"/>
            <a:ext cx="194700" cy="194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меры и степени в речи школьников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наречие часто усиливает признак: «очень красивый», «очень тихо». Оно помогает показать, что качество выражено сильнее, чем обычно, и делает фразу более точной.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«слишком» обозначает избыточную меру: «слишком громко», «слишком много». В речи оно часто выражает предупреждение, неудобство или перебор.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«почти» показывает неполную меру: «почти готов», «почти не слышно». Оно помогает передать, что действие или признак близки к завершению, но ещё не достигнуты.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Крайне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«крайне» сообщает о высокой степени признака: «крайне важно», «крайне осторожно». В учебной и разговорной речи оно придаёт высказыванию большую выразительность.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Совсем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«совсем» может усиливать признак или подчеркивать его полную меру: «совсем рядом», «совсем готов». Оно делает значение более определённым и выразительным.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 в повседневных примерах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764175" y="1268375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«быстро писать» наречие уточняет способ действия. Слово «быстро» не меняется, поэтому связь с глаголом определяется как примыкание.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764175" y="1971963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«поздно прийти» зависимое слово показывает время действия. Оно остаётся в той же форме и не требует окончания, связанного с главным словом.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764175" y="2675555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«дома отдыхать» или «совсем близко стоять» показывает место. Наречие помогает точнее представить ситуацию и не изменяется по грамматическим формам.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764175" y="3379161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«очень интересный фильм» слово «очень» усиливает признак. Оно относится к прилагательному и связывается с ним по смыслу, а не по форме.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764175" y="4082764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часто встречаются в обычных разговорах и текстах. Они делают речь яснее, потому что наречие добавляет важную деталь без лишних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выполнять проверку по шагам, можно быстро отличить примыкание от других видов связи даже в новом примере.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помогает безошибочно находить примыкание: наречие не изменяется и отвечает на вопрос от главного слова.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по теме «Словосочетание»,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разбор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примыкание помогает правильно анализировать словосочетания в предложении. Это особенно важно, когда рядом стоят похожие по смыслу слова разных частей речи.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проверкам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различать примыкание, управление и согласование нужен на уроках, в упражнениях и контрольных работах. Он помогает быстрее находить ошибки и объяснять выбор ответа.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понимает, как связаны слова, ему легче точно воспринимать смысл текста. Это улучшает не только чтение, но и собственное письмо.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 словосочетании чаще всего связывается с главным словом примыканием. Если зависимое слово неизменно и отвечает на вопрос от главного слова, разбор становится точным и понятным.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Примыкание: коротко о главном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2026-05-28T15:46:55Z</dcterms:created>
  <dcterms:modified xsi:type="dcterms:W3CDTF">2026-05-28T15:46:55Z</dcterms:modified>
</cp:coreProperties>
</file>