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Сильные, смелые и верные защитники родной земли.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Батыри — защитники Отечества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былины рассказывают о героях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— это старинные песни о подвигах и справедливости. В них народ хранил память о защитниках, которые берегли родную землю, помогали слабым и ставили общее благо выше личной выгоды.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богатыря — три ярких образа защитников
</a:t>
            </a:r>
            <a:endParaRPr lang="en-US" sz="2797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Муромец: сила и спокойствие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1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долго терпит, но в решающий момент становится непобедимым защитником. Он уверенно едет к Киеву и освобождает путь от опасности. Его образ особенно подходит для иллюстрации могучего воина в дороге.
</a:t>
            </a:r>
            <a:endParaRPr lang="en-US" sz="1466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против Соловья-разбойника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Илья Муромец встречает Соловья-разбойника, который пугает людей своим свистом. Богатырь не отступает и побеждает врага. Эта сцена показывает, что смелость нужна, чтобы защищать мирных путников и родную землю.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Защитник, которому доверяют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приходит на помощь тем, кто слабее и не может постоять за себя. Он не хвастается силой, а служит делу честно и спокойно. Такой герой вызывает уважение и выглядит настоящим стражем Отечества.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— умный и справедливый защитник
</a:t>
            </a:r>
            <a:endParaRPr lang="en-US" sz="2359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умеет побеждать не только силой, но и разумом. Он действует спокойно, не теряет выдержки и всегда помнит о чести. Это делает его надёжным защитником.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Добрыня одолевает Змея Горыныча и выходит из трудных испытаний достойно. Его образ учит, что защитнику нужны смекалка, вежливость и умение поступать по совести.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— ловкий и находчивый богатырь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отличается быстротой мысли и умением заметить слабое место противника. Он часто побеждает не грубой силой, а сообразительностью, и это делает его особенно живым героем.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Алёша добавляет в сказания шутку, бодрость и задор. Но за веселым характером стоит важная черта: он умеет быстро принимать решение, когда рядом опасность.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первым встаёт на защиту тех, кто сам не может справиться с бедой. Он не проходит мимо чужой опасности и старается помочь делу, а не себе.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слабых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богатыря не бывает злой. В сказаниях он помогает людям, потому что умеет сочувствовать, быть справедливым и помнить о мирной жизни.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держит обещание и не подводит товарищей. Его уважают за честность, надёжность и умение действовать вместе с другими, а не только в одиночку.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богатыря — не слава, а защита родной земли. Он бережёт людей, дома и спокойствие, потому что именно это делает страну крепкой.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земле родной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качествами обладает богатырь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защищали батыри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Батыри сторожили рубежи, чтобы враг не проник в родные места. Там, где стоит богатырь, людям спокойнее жить и работать.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дорогах они защищали путников, а в городах и сёлах — мирных жителей. Это помогало торговле, встречам и повседневной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дорогое для людей — дом, близкие и хлеб на поле. Поэтому победа богатыря означала не только бой, но и сохранённый мир.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рассказывал былины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передавались устно: их запоминали и пересказывали от старших к младшим. Так народ сохранял истории о героях и их славных поступках.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играли сказители. Они исполняли былины на праздниках и в кругу слушателей, чтобы рассказ звучал ярко, живо и запоминался надолго.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в памяти людей остались образы защитников, которые не боятся беды и всегда стоят за справедливость. Устная традиция помогла этим историям дожить до наших дней.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в былинах — важный город богатырской службы
</a:t>
            </a:r>
            <a:endParaRPr lang="en-US" sz="2588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службы и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собирает там защитников и принимает богатырей. Это показывает, что их служба нужна не одному человеку, а всему народу и всей земле.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былинах Киев показан как важный и красивый город. Его нужно охранять, чтобы в нём жили спокойно, работали и радовались люди.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побеждает не только оружием. Ему помогают терпение, выдержка и уверенность, что он защищает доброе дело. Такая сила особенно ценится в былинах.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трудный момент герой не сдаётся. Он верит в товарищей, идёт вперёд и показывает, что храбрость — это не отсутствие страха, а умение его преодолеть.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любил таких героев за стойкость и верность. Ведь сильный духом человек способен пройти через опасность и остаться честным, добрым и надёжным.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богатыря и сила духа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конь для богатыря — не просто помощник, а настоящий друг. Он быстро несёт хозяина в путь, помогает в погоне и будто сам чувствует, где ждёт опасность.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Конь, доспехи и оружие богатыря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и кольчуга защищают в бою, а меч или копьё помогают отразить врага. Эти вещи показывают, что богатырь всегда готов встать на стражу земли Русской.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оружие богатыря часто описывается как надёжное и крепкое. Но ещё важнее не железо, а смелость того, кто держит его в руках.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Конь, доспехи и оружие вместе создают образ защитника, который может отправиться в далёкий поход. Такой герой собран, спокоен и уверен в своей силе.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дороге путников поджидает Соловей-разбойник. Его свист пугает людей и останавливает путь, а вокруг лежат сломанные ветви и поваленные деревья. Но богатырь не теряет спокойствия и смело идёт навстречу опасности.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на дороге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 появляется Змей Горыныч с огненными крыльями. Он несёт страх, дым и разрушение, будто чёрная гроза. Богатырь поднимает оружие и защищает город, чтобы в домах снова стало тихо и светло.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над городом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Соловей-разбойник и Змей Горыныч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были близки богатыри, потому что они вставали на защиту слабых и не проходили мимо чужой беды. Такой герой всегда думает о людях, а не о собственной славе.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богатырь побеждает не только силой, но и мужеством, дружбой и верностью слову. Эти качества помогали верить, что добро может оказаться сильнее любого зла.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особенно ценил героев, которые берегли мир и порядок. Поэтому богатырь стал примером того, как общая дружба и единство помогают отстоять Родину.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батыри стали народными героями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в истории и народной памяти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былинных образов лежали реальные воины, которые защищали землю, города и дороги. Народ запоминал их силу, храбрость и верную службу.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рассказы передавались устно и становились ярче, красивее и сказочнее. Так в памяти людей укреплялся образ идеального защитника.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в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богатыри вошли в книги, картины и учебники. Они стали частью русской культуры и напоминанием о чести, доблести и любви к родному краю.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богатырей в искусстве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богатыри стоят спокойно, словно сторожа у границы. Такие образы помогают увидеть в них не только воинов, но и защитников мира, которые готовы к подвигу.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писатели и создатели мультфильмов часто обращались к богатырям. Самым известным изображением стали «Богатыри» Виктора Васнецова, где герои выглядят сильными и сосредоточенными.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напоминают, что Родину нужно любить и беречь. Настоящий герой защищает людей не ради похвалы, а потому что считает это своим долгом.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смелости и выдержке. Даже если путь трудный, богатырь не отступает и показывает, что храбрость — это умение идти вперёд.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былин можно узнать, как важно держать слово и быть честным. Такой человек заслуживает доверия друзей и уважения всей земли.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полезны и в школьной жизни. Они учат дружить, помогать слабым и отвечать за свои поступки.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былины о богатырях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и современные защитники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образ богатыря напоминает о людях, которые охраняют жизнь и безопасность. Это военные, спасатели, врачи и все, кто приходит на помощь в трудный момент.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сказочные герои, современные защитники должны быть смелыми, ответственными и внимательными. Им нужны не только сила, но и спокойствие, собранность и доброе сердце.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Богатырская сила в наши дни — это ещё и хорошие дела. Помочь, поддержать, не пройти мимо беды — тоже по-настоящему героический поступок.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смелости и силе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народ коротко и метко говорит о смелости. Такие фразы помогают понять: в трудную минуту важно не бояться, а действовать уверенно и честно.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часто показывает, что правда и доброта сильнее злости. Поэтому пословицы хорошо подходят к былинам и делают их близкими даже младшим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богатыря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встаёт на сторону слабых и оберегает мирную жизнь. Он готов защищать людей, дом и родную землю, даже если ему самому нелегко.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богатыря всегда соединяется с добротой. Он умеет помогать, сочувствовать и не обижать тех, кто нуждается в поддержке.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друзьям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богатырь ценит товарищей и держит слово. На него можно положиться, потому что он не предаёт и не оставляет в беде.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старается поступать честно и по совести. Для него важно не личное удобство, а правда, порядок и польза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Батыри — вечный пример служения Родине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Батыри из русских былин учат нас мужеству, честности и любви к Отечеству. Их подвиги напоминают: защищать Родину можно силой, умом и добрым сердцем.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2026-05-21T07:43:22Z</dcterms:created>
  <dcterms:modified xsi:type="dcterms:W3CDTF">2026-05-21T07:43:22Z</dcterms:modified>
</cp:coreProperties>
</file>