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город: где люди живут, учатся и отдыхают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объединяет дома, школы, дороги, парки и удобные службы рядом.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постоянно меняется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город живёт в быстром ритме: здесь много людей, транспорта и нужных служб. Он растёт, обновляется и старается сделать жизнь удобной, безопасной и интересной для всех жителей.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улицы и районы города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Жилые кварталы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жилых районах стоят дома и дворы, где дети играют на площадках, а рядом часто находятся школа, магазин и остановка.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улицы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главным улицам удобно ходить и ездить: здесь шире дороги, больше пешеходов, витрин, фонарей и мест, где кипит городская жизнь.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для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деловых районах находятся офисы, мастерские и службы, куда люди приходят по делам. Такие места помогают городу работать без остановки.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Тротуары, скамейки, освещение и аккуратные переходы делают город понятным для жителей. Когда всё устроено удобно, передвигаться становится проще и спокойнее.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 помогает быстро ехать по городу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пассажиров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Автобусы, трамваи, троллейбусы и метро за один рейс перевозят сразу много людей. Это помогает городу двигаться быстрее и без лишней суеты.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пробок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выбирают общественный транспорт, на дорогах становится меньше машин. Так проще доехать до школы, работы или дома вовремя.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остановки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остановках обычно есть расписание, а в некоторых городах — электронные табло. Пассажиру легче понять, когда придёт нужный маршрут.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оплата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городах проезд можно оплатить картой, телефоном или билетом. Это экономит время и делает поездку комфортной даже для спешащих пассажиров.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дорожного движения в городе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Пешеходный переход помогает перейти дорогу в нужном месте. Если идти только по «зебре» и смотреть по сторонам, путь становится безопаснее.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светофор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 подсказывает, когда можно идти, а когда нужно подождать. Его сигналы помогают пешеходам и водителям не мешать друг другу.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и разметка объясняют, где ехать, где остановиться и где быть особенно внимательным. Они работают как понятные подсказки на улице.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Уступай на дорожке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Велосипедисты едут по специальным дорожкам, где они меньше мешают другим участникам движения. Внимательность и спокойствие помогают всем добраться без неприятностей.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скверы и зелёные зоны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парках и скверах можно погулять после уроков, посидеть на скамейке и послушать птиц. Это приятная пауза среди городского шума.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Чище и свежее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кусты делают воздух свежее и помогают городу дышать. Зелёные зоны особенно важны в жаркие летние дни.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 прохлада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Аллеи, газоны и большие кроны деревьев дают тень. В таком месте легче гулять, играть и не уставать от солнца.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улицы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насаждения украшают город и делают его уютнее. Там, где много растений, улицы выглядят живыми и дружелюбными.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школьном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школьный двор быстро наполняется голосами, рюкзаками и улыбками. Удобный вход, аккуратный переход и понятные указатели помогают детям спокойно попасть на занятия и не теряться в пути.
</a:t>
            </a:r>
            <a:endParaRPr lang="en-US" sz="1328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библиотека рядом с домом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можно выбрать книгу, почитать в тишине и узнать что-то новое. Здесь особенно хорошо тем, кто любит приключения, загадки и длинные истории перед сном.
</a:t>
            </a:r>
            <a:endParaRPr lang="en-US" sz="1408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творчество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14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дети идут в кружки, музеи и спортивные центры. Там можно рисовать, мастерить, бегать, тренироваться и находить друзей по интересам.
</a:t>
            </a:r>
            <a:endParaRPr lang="en-US" sz="1402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дети учатся и открывают новое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085" y="2233462"/>
            <a:ext cx="623363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54749"/>
            <a:ext cx="589800" cy="471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решать повседневные дела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можно купить продукты, тетради или хлеб по пути домой. Это удобно: не нужно ехать далеко за самыми обычными вещами.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Поликлиника и аптека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заболел, рядом помогают поликлиника и аптека. Важно, что нужная помощь находится недалеко и добираться до неё проще.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 и посылки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почте отправляют письма, получают посылки и иногда оплачивают разные услуги. Это старый, но очень полезный городской помощник.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 и ремонт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мастерской чинят обувь, вещи и технику. Такие службы продлевают жизнь любимым предметам и спасают их от преждевременного отдыха.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55%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мирового населения живёт в городах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почему городские услуги, транспорт и экология важны для миллионов людей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Департамент по экономическим и социальным вопросам, World Urbanization Prospects 2018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запроса до результата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житель получает городскую услугу через службу или приложение.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города и сбор отходов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Контейнеры рядом с домом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 и на улицах ставят контейнеры, чтобы мусор не лежал где попало. Людям удобно выбрасывать отходы, а дворники и машины могут быстро их собирать.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Бумагу, пластик, стекло и металл часто собирают отдельно. Так отходы легче отправить на переработку, а из старых вещей можно сделать новые полезные материалы.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и порядок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мусор попадает в переработку, его становится меньше на свалках. Город чище, а природа получает меньше вреда. Это полезно и людям, и животным.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дом и город экономят ресурсы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свет в подъезде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подъезде загорается свет только тогда, когда кто-то входит, а потом снова гаснет. Так электричество не тратится зря, и лампы служат дольше. Это маленькая привычка, которая помогает всему дому быть экономнее.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остаётся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окна и двери помогают удерживать тепло зимой, поэтому батареи не работают лишний раз. В комнате становится уютно, а семье проще беречь тепло. Иногда такой дом будто надевает мягкую зимнюю шапку.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на крыше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некоторых зданиях стоят солнечные панели, которые ловят свет и превращают его в электричество. Это помогает экономить обычные ресурсы. Городские фонари и табло могут работать аккуратнее и дружелюбнее к природе.
</a:t>
            </a:r>
            <a:endParaRPr lang="en-US" sz="10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369" y="2135775"/>
            <a:ext cx="623363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2245" y="2135775"/>
            <a:ext cx="623363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1996" y="2135780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27378" y="2135780"/>
            <a:ext cx="623363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помогают городу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 автобусов, трамваев и других машин помогают людям вовремя добираться до школы, работы и дома. Их работа делает город подвижным и удобным для всех.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заботятся о здоровье жителей, принимают пациентов и помогают выздоравливать. Благодаря им в городе есть уверенность, что помощь рядом, если кто-то заболел.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и инженеры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возводят дома, школы и мосты, а инженеры продумывают, как всё будет работать надёжно. Вместе они делают город крепким, современным и удобным.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Дворники и спасатели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Дворники поддерживают чистоту улиц и дворов, а пожарные и полицейские следят за порядком и безопасностью. Их труд особенно важен, когда нужно быстро помочь людям.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4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для всех жителей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барьеров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Пандусы, лифты и низкие бордюры помогают людям на колясках, родителям с малышами и пожилым жителям. Чем меньше ступенек и препятствий, тем легче добираться в нужное место.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указатели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надписи, яркие знаки и простые схемы подсказывают дорогу даже тем, кто в городе впервые. Если всё понятно сразу, человек чувствует себя спокойнее и увереннее.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переходы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проходы, кнопки вызова и безопасные переходы делают улицы дружелюбнее. Дети тоже легче учатся самостоятельности, когда путь от дома до школы хорошо организован.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каждом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для всех старается учитывать разные возможности людей. Тогда и гулять, и ездить, и посещать магазины или парки становится удобно почти как по волшебству.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Площади, музеи и городские праздники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площади можно увидеть концерт, ярмарку или весёлый фестиваль. Здесь собираются семьи, звучит музыка, а город на время превращается в большую праздничную сцену.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рассказывают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хранятся старые предметы, фотографии и картины. Они помогают узнать, как жили люди раньше, и увидеть, как город менялся с течением времени.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напоминают о важном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стоят на улицах и площадях не просто так. Они напоминают о важных событиях, героях и известных людях, которых помнит весь город.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для встреч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праздников улицы становятся местом встреч, прогулок и радостных разговоров. Люди приходят сюда, чтобы вместе отдыхать, фотографироваться и чувствовать себя частью города.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тихому и зелёному городу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выбор транспорта и забота о зелени улучшают воздух и делают улицы спокойнее.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хорошего поведения в городе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5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дорогу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Улицу нужно переходить только по переходу и на зелёный сигнал. Тогда водители видят пешеходов, а путь становится безопаснее для всех.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01697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чистоту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бросать мусор на тротуар или в сквер. Чистый город радует глаз, а дворникам и растениям становится намного легче жить.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01600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общественное имущество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Скамейки, качели, фонари и остановки нужны всем. Если их не ломать и не пачкать, город дольше остаётся красивым и удобным.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840831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вежливым в транспорте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 и метро важно уступать место, не толкаться и не шуметь слишком громко. Вежливость делает поездку спокойной и приятной.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080" y="2367705"/>
            <a:ext cx="2262945" cy="35377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к городу будущего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799137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станет больше электрических автобусов, трамваев и машин. Они будут меньше шуметь и не станут выпускать лишний дым, поэтому воздух станет свежее.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96853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улицы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Светофоры смогут лучше подстраиваться под движение, а дорожные знаки станут заметнее. Это поможет людям и машинам двигаться спокойнее и безопаснее.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14850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Экономные дома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дома будут бережнее расходовать воду, свет и тепло. Умные системы помогут не тратить лишнее, а жильё станет удобным и тёплым.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32847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улицах и в зданиях могут появиться роботы-помощники и полезные сервисы. Но главной задачей города всё равно останется забота о человеке.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город со временем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04340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город был меньше, с узкими улицами, старинными домами и главной площадью. Такие места хранят память о прошлом и рассказывают о первых жителях.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365309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город сочетает новые технологии, службы и удобства с историческими местами. Он помогает людям каждый день и бережно хранит свою историю.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534824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растёт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новые районы, дороги, школы, больницы и транспорт. Жителям становится удобнее жить, учиться и работать, а город постепенно становится больше.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в котором хочется жить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город удобен, если в нём есть транспорт, школы, парки, чистые улицы и уважение друг к другу. Тогда каждому человеку в нём спокойно, интересно и хорошо.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2026-05-26T02:44:35Z</dcterms:created>
  <dcterms:modified xsi:type="dcterms:W3CDTF">2026-05-26T02:44:35Z</dcterms:modified>
</cp:coreProperties>
</file>