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ловят красоту природы в каждом времени года и каждом луче света.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живописи: как художники показывают мир вокруг нас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вдохновляет художников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умеет меняться каждый день: утром она одна, вечером совсем другая. Весной, летом, осенью и зимой художники находят новые краски, сюжеты и настроение для своих картин.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пейзаж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картинах художников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особенно любимы в русских пейзажах
</a:t>
            </a:r>
            <a:endParaRPr lang="en-US" sz="2581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дорожка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стволы берёз и тонкие ветви сразу напоминают о русской природе. Между деревьями часто тянется тропинка, и кажется, что она ведёт прямо в тихий, светлый лес. Такой пейзаж выглядит знакомо и очень по-домашнему.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сосны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поля, высокие сосны и далёкая линия горизонта создают ощущение простора. В таких картинах много воздуха и света. Они помогают увидеть, как красиво и спокойно выглядит обычный родной край.
</a:t>
            </a:r>
            <a:endParaRPr lang="en-US" sz="13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река и движение воды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 живописи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природы на картине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напоминает о траве, листьях и деревьях. Он делает пейзаж свежим и живым, словно после весеннего дождя.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связан с небом, водой и прохладой. Он помогает показать простор, глубину и спокойствие, особенно в ясный день.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и золотой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и золотые краски делают картину тёплой и солнечной. Они подходят для летнего дня, осенних листьев и мягкого вечернего света.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нужен для снега, облаков и яркого света. Он делает пейзаж чище, светлее и помогает показать зимнее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 в картине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 наше настроение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утро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озеро и мягкий туман вызывают чувство тишины. Такая картина словно говорит: «Постой и послушай мир вокруг».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солнце, зелёный луг и цветы дарят радостное настроение. Кажется, что природа улыбается и приглашает на прогулку.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небо, капли дождя и мокрые дорожки делают картину задумчивой. В ней слышится тихий, немного грустный, но красивый рассказ.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листья и длинные тени помогают почувствовать спокойствие. Природа будто готовится ко сну, и это настроение передаётся зрителю.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народной росписи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художники, которые любили природу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40" y="1352225"/>
            <a:ext cx="2522614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1352225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которые особенно запоминаются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«Утро в сосновом лесу»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картине лес кажется огромным и тихим, а свет пробирается сквозь деревья. Зритель сразу замечает не только медвежат, но и саму лесную жизнь. Картина словно приглашает в прохладное утро, где всё дышит свежестью.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полотна Айвазовского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картинах Айвазовского море часто становится главным героем. То оно спокойное и гладкое, то бурное и тревожное, как будто сейчас заговорит громом волн. Свет на воде делает такие полотна очень яркими и запоминающимися.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осень»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пейзаже листья сияют жёлтыми и красными красками, а воздух кажется прозрачным и лёгким. Деревья, тропинка и небо создают ощущение тихого, немного задумчивого дня. Осень здесь выглядит особенно красивой и нарядной.
</a:t>
            </a:r>
            <a:endParaRPr lang="en-US" sz="10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разных странах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пейзажная картина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художника: от наблюдения природы до готового пейзажа.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картины о природе важны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помогают заметить, как красивы леса, поля, реки и небо рядом с нами. Они учат смотреть внимательнее и радоваться знакомым местам каждый день.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картины напоминают, что чистый воздух, деревья и вода требуют бережного отношения. Когда видишь красивый лес или реку, хочется сохранить их для будущего.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сохраняют представление о том, как люди видели мир в разные годы. В них остаётся не только природа, но и след времени, будто в маленьком альбоме истории.
</a:t>
            </a:r>
            <a:endParaRPr lang="en-US" sz="11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9827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100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7850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5529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974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на картине природы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внимательно смотреть на пейзаж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вдохновения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живописи открывает нам красоту мира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о природе учат видеть красоту в лесу, у реки, в поле и на море. Они напоминают: мир вокруг нас удивителен, если смотреть на него внимательно и с добрым сердцем.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2026-05-25T16:14:14Z</dcterms:created>
  <dcterms:modified xsi:type="dcterms:W3CDTF">2026-05-25T16:14:14Z</dcterms:modified>
</cp:coreProperties>
</file>