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сказки о смекалке и ловкости для юных читателей.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Дж. Харрис. «Братец Лис и Братец Кролик»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Джоэль Чандлер Харрис собрал народные истории юга США и пересказал их в книгах. Так устные рассказы афроамериканского фольклора стали известными сказками о Братце Кролике и Братце Лисе.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появились сказки Джоэля Харриса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46924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герои запомнились детям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Кролик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Братец Кролик маленький, проворный и всегда настороже. Он замечает опасность раньше других и успевает придумать выход, пока соперник только сердится и торопится.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Лис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Братец Лис кажется грозным и уверенным в себе. Но именно самоуверенность мешает ему: он спешит, ошибается и сам попадает в смешные ловушки.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повороты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сказках часто начинается погоня, спор или обман. А финал оказывается неожиданным и веселым, поэтому читать истории легко и очень интересно.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эпизоды, повторяющиеся ситуации и яркие характеры помогают быстро запомнить сказку. Дети легко следят за событиями и понимают, кто прав, а кто нет.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Братец Кролик: маленький, но очень находчивый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и быстрый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Братец Кролик не старается победить силой. Он замечает опасность раньше других и сразу понимает, когда нужно быть особенно осторожным. Это помогает ему не растеряться.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находить выход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положение становится трудным, Кролик быстро придумывает план. Он действует спокойно и ловко, поэтому даже большой противник не всегда может его поймать.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спешки Лис повторяет одни и те же ошибки. В сказках это выглядит смешно, но хорошо показывает: без терпения и внимания трудно победить.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Братец Лис: сильный, но часто торопится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Братец Лис уверен, что легко догонит Кролика. Он действует резко, доверяет своей злости и не замечает, как сам идет прямо в ловушку.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эти сказки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Появляется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хочет поймать Кролика, и сразу становится ясно, что начнется погоня или хитрая ловушка.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Кролик придумывает уловку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 замечает угрозу первым и быстро ищет умный, а не силовой способ спастись.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Лис торопится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Соперник верит в обман, действует слишком быстро и не успевает проверить, что происходит на самом деле.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Финал смешит и учит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 спасается, а Лис оказывается в глупом положении. Сюжет легко запоминается и оставляет поучительный вывод.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сюжета в сказках о Братце Лисе и Братце Кролике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сказках опасность превращается в смешной и поучительный финал.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качества Братца Кролика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действует быстро, но не суетится. Когда приходит опасный момент, Кролик сохраняет спокойствие и выбирает самый удачный миг для поступка.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выручает изобретательность. Кролик не ждет чуда, а сам придумывает выход, поэтому даже сильный противник часто остается ни с чем.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 очень внимателен: он умеет слушать, смотреть по сторонам и замечать то, что другие пропускают. Именно поэтому он часто успевает избежать беды.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делает Братец Лис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идет не так, Лис сердится и суетится. В такие моменты он думает еще хуже и снова делает неправильный шаг.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редко останавливается и проверяет свои догадки. Из-за этого Лис принимает поспешные решения и не замечает важные детали вокруг себя.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слишком уверен в своей силе. Он считает, что Кролик не сможет его обмануть, и поэтому легко попадается на хитрый план.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ошибка повторяется у него не раз. Это делает героя смешным, но одновременно показывает, почему спешка мешает думать.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сказок: живой, разговорный, весёлый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много коротких реплик и повторов. Герои спорят так живо, будто стоят рядом, поэтому текст легко читать вслух и интересно слушать.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Шутливые обращения и восклицания помогают сразу узнать характер каждого персонажа. Благодаря этому сказки звучат бодро, а сцены с Лисом и Кроликом запоминаются особенно хорошо.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61866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юмор в этих историях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становится тогда, когда событие вдруг идет не так, как ожидал Лис. Читатель видит подвох раньше героя и заранее понимает, что опасность обернется для него самого.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знает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рождается и из того, что мы замечаем ловушку раньше персонажей. Кролик будто ведет игру, а Лис уверенно идет прямо в западню, не замечая подсказок.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Преувеличение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многое нарочно утрировано: Лис сердится сильнее, спешит быстрее и ошибается громче. Такое преувеличение делает сцены яркими, а не страшными, и помогает легко улыбнуться.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Перепутанные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забавное — роли меняются местами. Тот, кто должен победить, оказывается в глупом положении, а маленький и тихий Кролик выходит из истории победителем и шутником.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сказки учат важным правилам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88138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нападает первым, а значит, спешка и хвастовство уже ведут его к ошибке. История сразу показывает: нельзя действовать только из злости.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5696" y="3089850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умный выход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 не спорит силой. Он наблюдает, думает и находит хитрый способ выбраться. Так читатель видит ценность терпения и сообразительности.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20163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урок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снова остается в смешном положении, а читатель запоминает главное: побеждает не тот, кто сильнее, а тот, кто умеет думать.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 вечернего костра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такие сказки рассказывали вслух, в семье или среди соседей. Их слушали как живой разговор, где важны голос, пауза и повтор. Поэтому образы героев легко представить, словно они стоят рядом.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который помогает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устных историях часто встречаются повторы и короткие фразы. Они делают рассказ похожим на песенку или приговорку, которую легко повторять. От этого сказка звучит звонко, бодро и очень выразительно.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герои народного рассказа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историях персонажи говорят просто и ясно, словно настоящие знакомые. Один герой хитрит, другой сердится, и сразу возникает смешная сцена. Именно поэтому сказки хорошо запоминаются и легко пересказываются.
</a:t>
            </a:r>
            <a:endParaRPr lang="en-US" sz="1083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народные корни этих сказок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история стала книгой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сказок от устного рассказа к печатной книге можно увидеть как цепочку последовательных шагов.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сказки из этого цикла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«Про медвежью яму» опасность кажется особенно большой, потому что ловушка задумана серьезно. Однако Кролик находит способ обернуть все так, что замысел Лиса рушится.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«Про заросли ежевики» Кролик выбирается из беды благодаря ловкости и быстрому соображению. Лис уверен в своей победе, но в конце сам остается обманутым.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 смоляное чучело» запоминается тем, что Кролик действует очень находчиво и спокойно. Лис попадает в неприятности из-за своей доверчивости, а финал выходит смешным и поучительным.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37422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48465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сказки любят читать в школе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небольшие по объему, поэтому их удобно читать на уроке целиком. Ребенок не устает, а сюжет успевает начаться, развернуться и закончиться в одном занятии.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часто спорят, удивляются и перебивают друг друга. Такой диалог легко читать по ролям, а дети сразу слышат, кто говорит осторожно, а кто слишком самоуверенно.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над чем улыбнуться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историях много смешных моментов, неожиданных ответов и забавных ошибок. Юмор помогает детям не бояться текста и с интересом обсуждать поступки персонажей.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пересказывать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понятно и последовательно, поэтому его легко передать своими словами. Это помогает ученикам тренировать память, речь и умение выделять главное в прочитанном.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 понятны детям разных стран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герой маленький и ловкий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Братца Кролика легко понять в любой стране. Он напоминает героя, который спасается не силой, а умом. Такой персонаж вызывает симпатию и сразу запоминается.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герой большой и сердитый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Братец Лис тоже узнаваем: он уверен в себе, но часто действует слишком торопливо. Дети быстро понимают эту пару, потому что в ней ясно видно столкновение хитрости и самоуверенности.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Читателю полезно сравнивать Кролика и Лиса в каждой сцене: кто осторожен, кто спешит, кто думает наперед. Так легче заметить смысл их поступков.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характера постоянно сталкиваются в этих сказках и помогают увидеть, как меняется поведение героев.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персонажей и сюжета в сказках Джоэля Харриса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цикла сказок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вывод связан с характером Кролика. Его спасают внимательность, терпение и умение быстро находить выход. Именно эти качества делают героя умным и любимым.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вывод помогает детям запомнить сказки надолго: надо думать, прежде чем действовать. Тогда даже в трудной ситуации можно сохранить спокойствие и найти правильное решение.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важный вывод прост: сила сама по себе не гарантирует победу. Если герой действует бездумно, он легко попадает в собственную ловушку и теряет преимущество.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сказки, которые учат думать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Джоэля Харриса о Братце Лисе и Братце Кролике веселят, удивляют и напоминают: ум, осторожность и терпение часто сильнее грубой силы.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2026-05-24T08:13:11Z</dcterms:created>
  <dcterms:modified xsi:type="dcterms:W3CDTF">2026-05-24T08:13:11Z</dcterms:modified>
</cp:coreProperties>
</file>