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Пифагора: от рисунка к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Рисунок, измерение и формула складываются в одно правило.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 главных правил школьной геометрии: оно помогает находить неизвестные стороны, проверять чертежи и понимать, почему работает прямоугольный треугольник.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теорема Пифагора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две стороны прямоугольного треугольника, третью можно найти по одной формуле. Она связывает катеты и гипотенузу без дополнительных построений.
</a:t>
            </a:r>
            <a:endParaRPr lang="en-US" sz="1499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 прямой угол. Именно он показывает, где находятся катеты, а где лежит самая длинная сторона — гипотенуза.
</a:t>
            </a:r>
            <a:endParaRPr lang="en-US" sz="1499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важно не путать обозначения. Буквы a, b и c помогают быстро выбрать нужную запись и избежать ошибок в вычислении.
</a:t>
            </a:r>
            <a:endParaRPr lang="en-US" sz="1499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связь между сторонами треугольника
</a:t>
            </a:r>
            <a:endParaRPr lang="en-US" sz="3013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сторон у треугольника, и в прямоугольном одна из них — гипотенуза.
</a:t>
            </a:r>
            <a:endParaRPr lang="en-US" sz="660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записи всего три стороны, но одна из них всегда особая — противоположная прямому углу.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прямоугольного треугольника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работает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2267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каждой стороне прямоугольного треугольника построить квадрат, то площадь на гипотенузе оказывается равной сумме площадей двух меньших квадратов.
</a:t>
            </a:r>
            <a:endParaRPr lang="en-US" sz="1440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27682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можно увидеть на рисунке без громоздких вычислений: фигуры на катетах складываются в ту же величину, что и фигура на гипотенузе.
</a:t>
            </a:r>
            <a:endParaRPr lang="en-US" sz="1622" dirty="0"/>
          </a:p>
        </p:txBody>
      </p:sp>
      <p:sp>
        <p:nvSpPr>
          <p:cNvPr id="13" name="Text 4"/>
          <p:cNvSpPr txBox="1"/>
          <p:nvPr/>
        </p:nvSpPr>
        <p:spPr>
          <a:xfrm>
            <a:off x="783700" y="33268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теоремы не в длинах самих сторон, а в сравнении площадей фигур, построенных на этих сторонах.
</a:t>
            </a:r>
            <a:endParaRPr lang="en-US" sz="1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квадратов в формуле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вспомните, что квадрат числа — это умножение стороны самой на себя. Поэтому a², b² и c² связаны с площадями, а не с обычной длиной.
</a:t>
            </a:r>
            <a:endParaRPr lang="en-US" sz="1552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вычисляют два квадрата катетов и складывают их. Полученная сумма должна совпасть с квадратом гипотенузы, если треугольник прямоугольный.
</a:t>
            </a:r>
            <a:endParaRPr lang="en-US" sz="1396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сложить просто так
</a:t>
            </a:r>
            <a:pPr algn="l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a+b=c неверна, потому что стороны не складываются напрямую. Теорема сравнивает не отрезки, а площади, связанные с этими отрезками.
</a:t>
            </a:r>
            <a:endParaRPr lang="en-US" sz="137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
</a:t>
            </a:r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катеты 6 см и 8 см. Нужно найти гипотенузу, значит подставляем оба известных значения в основную формулу.
</a:t>
            </a:r>
            <a:endParaRPr lang="en-US" sz="1529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Считаем: c²=6²+8²=36+64=100. После этого извлекаем корень и получаем c=10 см.
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выглядит разумно: гипотенуза действительно больше каждого катета. На схеме сразу видно, почему она самая длинная сторона.
</a:t>
            </a:r>
            <a:endParaRPr lang="en-US" sz="1499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гипотенузы по двум катетам
</a:t>
            </a:r>
            <a:endParaRPr lang="en-US" sz="3200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катета по гипотенузе и второму катету
</a:t>
            </a:r>
            <a:endParaRPr lang="en-US" sz="2641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гипотенуза и один катет, сначала записывают формулу для неизвестного катета. Здесь нужен именно вычитающий вид равенства.
</a:t>
            </a:r>
            <a:endParaRPr lang="en-US" sz="1496" dirty="0"/>
          </a:p>
        </p:txBody>
      </p:sp>
      <p:sp>
        <p:nvSpPr>
          <p:cNvPr id="11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числа: a²=13²−5²=169−25=144. Теперь остаётся найти корень из 144, чтобы получить длину стороны.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55825" y="3020725"/>
            <a:ext cx="5227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a=12 см. Такой приём всегда работает одинаково — сначала квадрат, потом разность, затем извлечение корня.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 задач по теореме Пифагора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1: найти гипотенузу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 теорему на простой задаче с двумя катетами и гипотенузой.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квадратов катетов даёт квадрат гипотенузы; в результате получается 15 см.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по теореме Пифагора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2234531"/>
            <a:ext cx="5266500" cy="8441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2: найти катет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неизвестный катет по гипотенузе и одному катету.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гипотенуза, неизвестный катет находят вычитанием квадратов, а не сложением.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задачи и формуле теоремы Пифагора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2234531"/>
            <a:ext cx="5266500" cy="8441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3: большой прямоугольный треугольник
</a:t>
            </a:r>
            <a:endParaRPr lang="en-US" sz="275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Покажем, что теорема работает и с большими числами.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больших значениях ход решения остаётся тем же: возводим в квадрат, складываем и извлекаем корень.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задачи и формуле теоремы Пифагора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2234531"/>
            <a:ext cx="5266500" cy="8441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4: найти второй катет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второй катет по гипотенузе и первому катету.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неизвестного катета всегда используется разность квадратов, затем выполняется извлечение корня.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задачи и формуле теоремы Пифагора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с выбором стороны и завершением вычислений.
</a:t>
            </a:r>
            <a:endParaRPr lang="en-US" sz="660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решениях чаще всего теряются 4 шага: неверно выбирают гипотенузу, путают катеты, меняют вычитание на сложение или забывают корень.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типовых ошибок при применении теоремы Пифагора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см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может быть гипотенузой, если рядом стоит сторона длиной больше.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проверка защищает от нелепого ответа: в прямоугольном треугольнике гипотенуза всегда длиннее любого катета, поэтому несоответствие видно сразу.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прямоугольного треугольника: гипотенуза больше катета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169
</a:t>
            </a:r>
            <a:pPr algn="ctr" indent="0" marL="0">
              <a:lnSpc>
                <a:spcPct val="100000"/>
              </a:lnSpc>
              <a:buNone/>
            </a:pPr>
            <a:r>
              <a:rPr lang="en-US" sz="2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из суммы квадратов двух меньших сторон и подтверждает прямоугольность треугольника.
</a:t>
            </a:r>
            <a:endParaRPr lang="en-US" sz="592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числами 5, 12 и 13 показывает смысл обратной теоремы: равенство квадратов подтверждает прямой угол.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примеру 5, 12, 13: 25 + 144 = 169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2025419"/>
            <a:ext cx="5266500" cy="12624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обратную теорему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какие наборы сторон действительно образуют прямоугольный треугольник.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квадратов подтверждает прямой угол, а любое несоответствие сразу исключает прямоугольность.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задач и обратной теореме Пифагора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Тройки Пифагора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32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тройка
</a:t>
            </a:r>
            <a:pPr algn="ctr" indent="0" marL="0">
              <a:lnSpc>
                <a:spcPct val="100000"/>
              </a:lnSpc>
              <a:buNone/>
            </a:pPr>
            <a:r>
              <a:rPr lang="en-US" sz="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3-4-5 часто рисуют как первый ориентир для прямого угла. Его удобно помнить: на клетчатой бумаге он быстро показывает правильную геометрию без линейки и вычислений.
</a:t>
            </a:r>
            <a:endParaRPr lang="en-US" sz="1236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Кратные варианты
</a:t>
            </a:r>
            <a:pPr algn="ctr" indent="0" marL="0">
              <a:lnSpc>
                <a:spcPct val="100000"/>
              </a:lnSpc>
              <a:buNone/>
            </a:pPr>
            <a:r>
              <a:rPr lang="en-US" sz="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кратны одной и той же тройке, проверка остаётся простой. Наборы 6-8-10 и 9-12-15 помогают сразу узнавать прямоугольные треугольники в заданиях и чертежах.
</a:t>
            </a:r>
            <a:endParaRPr lang="en-US" sz="1236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на практике
</a:t>
            </a:r>
            <a:pPr algn="ctr" indent="0" marL="0">
              <a:lnSpc>
                <a:spcPct val="100000"/>
              </a:lnSpc>
              <a:buNone/>
            </a:pPr>
            <a:r>
              <a:rPr lang="en-US" sz="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числа особенно полезны в практических задачах: от разметки до построений на сетке. Они позволяют увидеть прямой угол там, где измерить его напрямую неудобно.
</a:t>
            </a:r>
            <a:endParaRPr lang="en-US" sz="12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перед ответом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обязательно извлеките корень и сравните результат с чертежом. Гипотенуза должна оставаться самой длинной стороной, иначе ответ неверен.
</a:t>
            </a:r>
            <a:endParaRPr lang="en-US" sz="1577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сторону c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прямой угол и отметьте гипотенузу. Именно она лежит напротив этого угла и всегда обозначается буквой c.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верную формулу
</a:t>
            </a:r>
            <a:pPr algn="ctr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прямоугольного треугольника используйте формулу a²+b²=c². Если нужно найти катет, не забывайте: из квадрата гипотенузы вычитают квадрат известного катета.
</a:t>
            </a:r>
            <a:endParaRPr lang="en-US" sz="1456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 прямой угол, сначала думайте не о числах, а о расположении сторон. Это помогает избежать путаницы и выбрать нужную формулу без лишних шагов.
</a:t>
            </a:r>
            <a:pPr algn="ctr" indent="0" marL="0">
              <a:lnSpc>
                <a:spcPct val="100000"/>
              </a:lnSpc>
              <a:buNone/>
            </a:pPr>
            <a:r>
              <a:rPr lang="en-US" sz="5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рисунка
</a:t>
            </a:r>
            <a:endParaRPr lang="en-US" sz="1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 — это удобный инструмент для решения геометрических задач и проверки построений.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помогает находить стороны прямоугольных треугольников, проверять чертежи и быстро замечать правильный ответ. Если помнить про гипотенузу, формулу и обратную теорему, задачи становятся заметно проще.
</a:t>
            </a:r>
            <a:endParaRPr lang="en-US" sz="263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2026-07-27T06:12:42Z</dcterms:created>
  <dcterms:modified xsi:type="dcterms:W3CDTF">2026-07-27T06:12:42Z</dcterms:modified>
</cp:coreProperties>
</file>