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границы: Русь, Запад и Восток — обзор темы и основные вопросы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формирования территорий Руси XI–XIII веков в условиях внешних контактов и внутренних кризисов.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 — время разложения Киевской Руси, роста угроз со стороны кочевников, усиления связей с Западом и Востоком, а также становления новых политических центров и укрепления обороны.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эпохи раздробленности и внешнего давления
</a:t>
            </a:r>
            <a:endParaRPr lang="en-US" sz="2288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территориальный рост при Ярославе Мудром
</a:t>
            </a:r>
            <a:endParaRPr lang="en-US" sz="2455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установил династические браки с королевствами Польши, Франции, Швеции и Норвегии, расширяя влияние Руси без войн.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соглашения с западноевропейскими государствами помогали обеспечить безопасность западных границ и стабильность внутри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союзников позволяла концентрироваться на развитии государственной структуры и предотвращать военные конфликты на западе.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новых земель на западе и северо-западе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правления Ярослава Мудрого к территории Руси были добавлены важные княжества и земли, что усилило её позиции на западе. Это позволило расширить границы и создать буферные зоны.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центр северных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стал ключевым политическим и экономическим центром на севере, обеспечивая контроль над важными торговыми путями и укрепляя оборону края.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и Полоцк как стратегические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служили оплотами на западных рубежах, имея стратегическое значение для защиты от западных и северных соперников, и способствовали развитию торговли.
</a:t>
            </a:r>
            <a:endParaRPr lang="en-US" sz="114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территорий и города-опорники Руси XI–XIII веков
</a:t>
            </a:r>
            <a:endParaRPr lang="en-US" sz="2082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территории Руси в XI–XIII веках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территориальных изменений Руси,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наблюдается при Ярославе Мудром; затем — постепенная стагнация и сокращения в период раздробленности.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тесно связано с сильной централизованной властью, а раздробленность ведёт к ослаблению государственных границ.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на западных рубежах: союз и конфликт
</a:t>
            </a:r>
            <a:endParaRPr lang="en-US" sz="2539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вела борьбу с Польшей за Червенские города, что привело к ряду военных столкновений, включая битву на Буге в 1018 году.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пыталась расширить своё влияние, иногда наступая на западные границы Руси, что вызывало напряжённость и конфликты.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нарастила давление на северо-западные земли, укрепляя собственные позиции и угрожая рубежам Руси.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стабилизации ситуации заключались временные брачные союзы и политические соглашения с западными соседями.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освоение восточных рубежей Руси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набеги печенегов и половцев требовали строительства оборонительных линий — засечных черт — для защиты восточных территорий.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системы раннего оповещения, позволяющие быстро реагировать на угрозы со стороны кочевников с востока.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 сопровождалось основанием крепостей и городов вдоль рек для контроля и защиты новых владений.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Приграничные города как опорные пункты Руси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стал важным политическим центром, обеспечивая надёжную оборону восточных рубежей и управляя территорией.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и Суздаль служили форпостами, укрепляя военное присутствие и обеспечивая контроль над торговыми путями.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развивался как крепость и торговый узел на северо-западе, играя ключевую роль в защите границ.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способствовали экономическому развитию и культурному обмену на новых границах Руси.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экономика на новых рубежах Руси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Меха, воск и серебро активно экспортировались на запад, укрепляя материальное положение княжеств.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«из варяг в греки» и «Волжский путь» способствовали экономической устойчивости и развитию городов.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восточных регионов доставлялись ценные товары — кони, оружие, шёлк и соль — что поддерживало разнообразие рынка.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Балтийскому морю: военные и экономические вызовы
</a:t>
            </a:r>
            <a:endParaRPr lang="en-US" sz="2359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сталкивалась с натиском Польши, Литвы и Тевтонского ордена при продвижении к побережью Балтики.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заключены перемирия и договоры, включая Торуньский мир 1233 года, направленные на временное урегулирование конфликтов.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торговых маршрутов существенно укрепило связи Руси с северной Европой и способствовало развитию прибрежных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сооружения на Балтике усиливали защиту новых границ и обеспечивали безопасность морской торговли.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политика: освоение и контроль над новыми территориями
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активно осваивали сельскохозяйственные и лесные угодья Заволжья, обеспечивая продовольственную базу и расширяя землепользование в отдалённых районах.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контроль над важными участками Волги способствовал удержанию жизненно необходимых торговых артерий и укреплению экономического влияния на восточных рубежах.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 булгарами и волжско-камскими народами позволяли расширить сферу влияния Руси, обеспечивая стабильные отношения и эффективное управление новыми землями.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нашествие: катастрофа для Руси и новые геополитические реалии
</a:t>
            </a:r>
            <a:endParaRPr lang="en-US" sz="1876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 год — начало нашествия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вторгаются на территорию русских княжеств, нанося первые разрушительные удары по Рязанскому княжеству и осаждая крепости.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1238 год — падение ключевых городов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Владимира, сражения при Козельске и массовые разрушения приводят к утрате важных политических центров и демографическим потерям.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1239–1240 годы — захват Киева и других городов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армии берут под контроль Киев и Чернигов, закрепляя доминирование Золотой Орды и создавая новую систему власти на завоёванных землях.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XIII века — установление зависимости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становятся вассалами Золотой Орды, введена дань, а внешняя политика подчинена интересам монгольских ханов.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изменений границ и разрушений в ходе монгольского нашествия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Рязани — начало масштабного вторжения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крепость, столкнувшаяся с монгольским натиском, была полностью разрушена. Эта жестокая победа открыла путь для дальнейших завоеваний южных русских земель.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Козельска — героический эпизод сопротивления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превосходство противника, жители Козельска мужественно удерживали крепость несколько недель, демонстрируя выдающуюся стойкость и упорство.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центров власти: новый политический ландшафт Руси
</a:t>
            </a:r>
            <a:endParaRPr lang="en-US" sz="2321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монголами политическая власть смещается из южных центров на северо-восток, где сохранились относительная стабильность и ресурсы для восстановления.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Владимир, Суздаль и Ярославль становятся основными опорными пунктами, формируя новую систему управления и обороны восточных территорий.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 начинает быстро набирать вес, закладывая фундамент будущей политической консолидации русского государства вокруг Москвы.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религиозное противостояние с Западом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Ливонский орден был одним из главных агрессоров, угрожая западным рубежам Руси в ходе крестовых походов XIII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Невская битва 1240 года и Ледовое побоище 1242 года стали решающими событиями для отражения западных войск и укрепления русских оборонительных традиций.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влияние вызвало напряжённость с традиционным православием, создавая религиозные и культурные противоречия между Русью и Западом.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конфликтами наблюдался обмен культурными и технологическими достижениями, что способствовало развитию искусства и науки на Руси.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805" y="1576525"/>
            <a:ext cx="297139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международных связей Руси в XIII веке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отношений Руси с ключевыми западными и восточными государствами по основным параметрам.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Западом были переменчивы и сложны, восточные связи характеризовались доминированием монгольского влияния, в то время как Византия сохраняла культурно-религиозную значимость.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 XIII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расширения и изменений границ на внутреннее развитие Руси
</a:t>
            </a:r>
            <a:endParaRPr lang="en-US" sz="2057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 способствовало увеличению этнического и социального разнообразия, что обогатило культурное пространство и усложнило внутренние отношения.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торговых центров на границах расширило товарные рынки и повысило значение межрегиональных связей и обменов в экономике Руси.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крепостей и укреплений стало необходимостью для защиты от внешних угроз, что усилило военную организацию и коллективную оборону.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изменения: формирование многонациональных центров на новых границах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славянского населения и этническое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Удельный вес славян на новых границах значительно увеличился, что сопровождалось частичным слиянием с финно-угорскими и тюркскими племенами, создавая сложный этнический ландшафт.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культурные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Псков, Ростов и Суздаль стали многонациональными очагами, где формировался уникальный культурный синтез и расширялось социальное взаимодействие.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формирование общности, традиций и новой идентичности
</a:t>
            </a:r>
            <a:endParaRPr lang="en-US" sz="2064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внешних вызовов укрепило чувство единства и коллективной ответственности среди различных русских княжеств и народов.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традиции взаимопомощи и совместной обороны, которые стали основой для будущих государственных институтов и общественных норм.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дипломатии и контактов с многонациональными культурами обогатил культурное наследие и способствовал формированию древнерусской идентичности.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новых границ для истории и идентичности Руси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Руси XI–XIII веков заложили основы централизации и укрепления государства, способствуя формированию общей идентичности и подготовке почвы для последующего объединения русских земель.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2026-05-11T09:03:05Z</dcterms:created>
  <dcterms:modified xsi:type="dcterms:W3CDTF">2026-05-11T09:03:05Z</dcterms:modified>
</cp:coreProperties>
</file>