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Джузеппе Верди: «народный» композитор Италии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Верди звучит для всех: просто, ярко и очень по-человечески.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Италия, в которой родился Верди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Верди родился в 1813 году, когда Италия была разделена на разные земли. Люди мечтали о единстве и свободе, поэтому его музыка особенно трогала сердца.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будущего композитора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Верди вырос в простой семье: отец держал лавку, а мама работала пряхой. Денег было немного, но к труду относились с уважением.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рано услышал церковный орган. Эти звуки его поразили, и музыка стала для него не просто развлечением, а настоящей мечтой.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старалась дать ему учёбу и поддержку. Так в маленькой деревне начал расти будущий великий композитор.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музыке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у местного музыканта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детстве Верди учился играть на органе у местного музыканта. Потом он начал помогать в церкви и играть на службах. Так он набирался опыта каждый день.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 Милан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Верди отправился в Милан, чтобы учиться дальше. Для молодого музыканта это был большой и очень смелый шаг.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годы и большое упорство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Милане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Верди приехал в большой город и должен был доказать, что достоин учиться и сочинять музыку.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потери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жизни случилось большое горе: умерли жена и двое детей. Это было очень больно.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не была оставлена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печаль, Верди продолжал работать. Со временем его произведения стали ещё глубже и сильнее.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этой премьеры имя Верди узнала вся Италия, а хор «Va, pensiero» полюбили слушатели.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об опере Джузеппе Верди «Набукко»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вышла опера «Набукко», которая принесла Верди первую громкую славу.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Верди называли народным композитором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мелодии были ясными и запоминались с первых нот. Их могли полюбить и дети, и взрослые, потому что музыка звучала живо и понятно.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операх Верди герои переживают знакомые чувства: радость, грусть, страх и любовь. Поэтому слушателям казалось, будто на сцене говорят о них самих.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рождалась опера у Верди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замысла до театрального спектакля.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99665"/>
            <a:ext cx="252900" cy="202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4113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3525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66475" y="1799665"/>
            <a:ext cx="252900" cy="2023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73431" y="1768975"/>
            <a:ext cx="230737" cy="2637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14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оперы Верди
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18000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«Риголетто»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рассказывает о хитрости, боли и отцовской любви. В ней много сильных сцен, которые держат внимание от начала до конца.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195703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«Травиата»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история Виолетты и её непростой любви. Музыка звучит нежно, но в ней слышны грусть и драматические переживания.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373406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«Трубадур»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опере много напряжения, смелости и неожиданных поворотов. Её мелодии особенно яркие и запоминающиеся.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551109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«Аида»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поражает торжественностью, большими хорами и красивыми сценами. Она словно переносит зрителей в древний мир.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728812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«Отелло»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звучат ревность, доверие и трагедия. Верди показывает, как сильные чувства могут изменить судьбу героев.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«Травиата»: история Виолетты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442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оперы — Виолетта, смелая и очень чувствительная девушка. Она мечтает о любви, но её ждут непростые испытания и грустные решения.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457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«Травиате» звучит нежно и одновременно очень драматично. Верди помогает нам не просто услышать историю, а почувствовать её сердцем.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«Аида» — большая и торжественная опера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«Аида» была создана для большого театра: в ней слышны величавые марши, широкие хоры и сцены, которые звучат как настоящий праздник.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за пышностью скрыта драма: Верди показывает любовь, выбор и боль героев, поэтому музыка то сияет, то становится тихой и трогательной.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 соединение красоты и сильных чувств сделало «Аиду» одной из самых любимых и узнаваемых опер Верди во всём мире.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умел делать музыку ясной, выразительной и очень певучей, поэтому арии и хоры быстро остаются в памяти.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данные о Джузеппе Верди: он написал 26 опер.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26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именно столько опер написал Верди, и многие их мелодии люди узнают с первых нот.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5250" y="1206323"/>
            <a:ext cx="4768800" cy="16579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2997325"/>
            <a:ext cx="4768800" cy="16579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Верди и мечта об единой Италии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204425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Имя, которое стало лозунгом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борьбы за единство Италии фамилия композитора звучала как скрытое послание. Фразу «Viva VERDI» читали как радостное «Да здравствует Верди!», и она сразу вызывала улыбку у сторонников перемен.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2995427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которую слушала страна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Оперные театры в XIX веке были местом, где встречались самые разные люди. Когда звучали произведения Верди, слушатели чувствовали не только красоту музыки, но и надежду на свободу и общее будущее.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Санта-Агате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поместье Санта-Агата Верди любил тишину, порядок и спокойный деревенский ритм. Здесь он мог отдыхать от театральной суеты и сосредоточенно работать.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заботился о саде, полях и хозяйстве, словно настоящий хозяин большой семьи. Ему нравилось, когда всё было на своём месте и работало как часы.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Верди был знаменит, он оставался простым и трудолюбивым человеком. Жители края уважали его не только как музыканта, но и как доброго соседа.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283440"/>
            <a:ext cx="252900" cy="202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4625" y="2272200"/>
            <a:ext cx="252900" cy="22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0250" y="2258150"/>
            <a:ext cx="252900" cy="25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дела Верди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540339" y="22527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музыкантам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Верди поддерживал бедных певцов и музыкантов, которые нуждались в заботе. Он понимал, как нелегко бывает артистам, когда они стареют или остаются без работы.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95086" y="22527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отдыха в Милане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Милане он создал Дом отдыха для музыкантов. Это было место, где пожилые артисты могли жить спокойно, достойно и с уважением к своему труду.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450711" y="22527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Щедрое сердце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поступки показывают: Верди думал не только о нотах и сцене. Он умел замечать людей рядом и помогать им делом, а не только добрым словом.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оперы Верди особенными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Верди персонажи поют о чувствах, которые понятны каждому: о любви, страхе, надежде и потере. Поэтому его оперы легко трогают слушателей.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любил яркие контрасты: нежная мелодия могла вдруг смениться сильным и громким звучанием. От этого музыка становилась особенно живой и запоминающейся.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часто слышны большие хоры, красивые дуэты и мощные финалы. Каждая сцена звучит как важный момент истории.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узнать характер героя без долгих объяснений. Сразу ясно: он смелый, грустный, гордый или очень нежный.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и прощание с композитором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Джузеппе Верди прожил долгую жизнь и умер в Милане в 1901 году. Он оставил после себя музыку, которую уже тогда знала и любила вся Италия.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похороны стали большим и торжественным событием. Люди прощались с композитором с огромным уважением, а в этот день звучали его произведения.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Верди помнят до сих пор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музыка, чувства и история сделали Верди любимым композитором многих поколений.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Верди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Верди начал путь в маленькой деревне, а стал знаменитым на весь мир. Это хороший пример того, как талант и труд могут привести очень далеко.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внимательно относился к каждой детали и много раз дорабатывал свои оперы. Верди хотел, чтобы музыка звучала точно, ярко и по-настоящему.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слушают уже почти два века. В них слышны и радость, и грусть, и сила характера — почти как в настоящей жизни.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Верди — композитор, которого слушают сердцем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Джузеппе Верди показал, что музыка может быть красивой, понятной и очень живой. Его оперы любят в Италии и во всём мире, потому что они говорят с людьми на языке чувств.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2026-05-24T21:53:20Z</dcterms:created>
  <dcterms:modified xsi:type="dcterms:W3CDTF">2026-05-24T21:53:20Z</dcterms:modified>
</cp:coreProperties>
</file>