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Lection 1. Kulturreisen: тема урока, цели и ключевые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путешествия открывают язык через города, музеи и живой опыт общения.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культурная поездка — это не только экскурсия, но и реальная языковая практика. Тема объединяет лексику путешествий, городского пространства, транспорта, жилья и общения, а также помогает понять культурную среду немецкоязычных стран.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Kulturreisen и немецкий язык: почему это важно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выбирают культурные поездки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привлекает возможность увидеть памятники, старые кварталы и музеи не на страницах учебника, а в реальном городском пространстве. Такой опыт делает историю более конкретной и запоминающейся.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знакомство с историей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создаёт естественные ситуации общения: на вокзале, в гостинице, в музее и в туристическом центре. Даже короткие реплики на немецком языке помогают почувствовать уверенность и практическую ценность изучения предмета.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действии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путешествие позволяет сопоставить повседневную жизнь, городскую среду и традиции разных стран. Это развивает наблюдательность и учит видеть сходства и различия без упрощённых стереотипов.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даёт факты, впечатления и наблюдения для эссе, презентации или школьного проекта. Учащийся получает не только информацию, но и личный опыт, на основе которого легче формулировать аргументы.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проектов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носитель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центры немецких городов сохраняют площади, соборы, ратуши и старые торговые улицы. Благодаря этому Дрезден, Нюрнберг, Кёльн и другие города становятся наглядными примерами культурной преемственности.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маршруты и современная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прогулки по Altstadt и экскурсии с аудиогидом. Они позволяют одновременно видеть архитектурное наследие и наблюдать, как историческая среда включена в повседневную жизнь современного города.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 Германии как культурные маршруты
</a:t>
            </a:r>
            <a:endParaRPr lang="en-US" sz="35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Kulturreisen; примеры подобраны по общеизвестным объектам немецкоязычного пространства.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культурного туризма и их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объекты раскрывают культуру с разных сторон: от наследия и памяти до живой традиции.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маршрут, тем полнее он показывает культуру: институции, память и живые городские практики дополняют друг друга.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культурный маршрут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Цель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ради чего организуется поездка: знакомство с историей, искусством, архитектурой или языковой практикой.
</a:t>
            </a:r>
            <a:endParaRPr lang="en-US" sz="2562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уточняют расписание, стоимость билетов, транспорт и расстояния между точками, чтобы избежать перегрузки.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локаций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город, район и конкретные объекты, чтобы маршрут был тематически цельным и логичным.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Баланс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финальном этапе планируют время на отдых, безопасные переходы и небольшие языковые задания по ходу поездки.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культурного путешествия: последовательность действий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интересов группы к итогам поездки и языковому результату.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этикет в немецкоязычной среде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пунктуальность, очередь и соблюдение правил, особенно в группе. Если план меняется, следует заранее сообщить об этом и обращаться к персоналу корректно, без фамильярности и лишней настойчивости.
</a:t>
            </a:r>
            <a:endParaRPr lang="en-US" sz="258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музеях, театрах и мемориальных местах важно вести себя спокойно, не трогать экспонаты и внимательно читать указания. Такое поведение показывает уважение к пространству, где культура требует сосредоточенности и аккуратности.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вежливости помогают начать разговор и решить бытовой вопрос: Hallo, Entschuldigung, Bitte, Danke, Können Sie mir helfen? Даже простая языковая вежливость делает общение спокойнее и эффективнее.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70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расходов для школьной культурной поездки; доли приведены как наглядная модель для учебной презентации.
</a:t>
            </a:r>
            <a:endParaRPr lang="en-US" sz="170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бюджета культурной поездки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группы особенно полезны раннее бронирование и учёт льготных тарифов, чтобы снизить общую стоимость поездки без потери качества программы.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бюджета обычно приходится на дорогу и жильё, поэтому именно их нужно планировать заранее и проверять особенно тщательно.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как пространство обучения на немецком языке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музейном зале школьники видят оригинальные экспонаты и учатся читать их как источник информации. Таблички, подписи и маршруты выставки превращают осмотр в осмысленное чтение пространства, где каждое слово помогает понять Kunst, Geschichte и Sammlung.
</a:t>
            </a:r>
            <a:endParaRPr lang="en-US" sz="1980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Зал, где история становится видимой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Аудиогид делает посещение музея более самостоятельным: учащиеся могут слушать объяснение, сравнивать его с витриной и фиксировать новые слова. Для группы это удобная форма, потому что она сочетает дисциплину, движение по маршруту и совместное обсуждение увиденного.
</a:t>
            </a:r>
            <a:endParaRPr lang="en-US" sz="196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1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Аудиогид и школьная группа
</a:t>
            </a:r>
            <a:endParaRPr lang="en-US" sz="2781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часто включает мультимедийные зоны, временные выставки и программы для школьников. В такой среде естественно появляются слова Ausstellung, Exponat, Führung, Eintritt и Ermäßigung, а язык связывается не с упражнением, а с реальным действием.
</a:t>
            </a:r>
            <a:endParaRPr lang="en-US" sz="2148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среда музея
</a:t>
            </a:r>
            <a:endParaRPr lang="en-US" sz="26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ярмарки и городские события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программа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Кинофестивали, книжные ярмарки и музыкальные форумы показывают город как пространство актуальной культуры. Здесь школьник видит афиши, объявления и живую публичную речь.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 городской среде
</a:t>
            </a:r>
            <a:pPr algn="l" indent="0" marL="0">
              <a:lnSpc>
                <a:spcPct val="130040"/>
              </a:lnSpc>
              <a:buNone/>
            </a:pPr>
            <a:r>
              <a:rPr lang="en-US" sz="98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67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Карнавалы, рождественские рынки и городские праздники соединяют музыку, костюмы, угощения и ремесла. Исторические формы в них сохраняются, но получают современное оформление.
</a:t>
            </a:r>
            <a:endParaRPr lang="en-US" sz="2557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 реальном использовании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событиях легко заметить немецкий в вывесках, расписаниях и репликах организаторов. Это делает культурную поездку практикой чтения и понимания языка вне учебника.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немецкоязычных направлений для школьной поездки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выбрать город или регион по содержанию маршрута, удобству передвижения и учебным целям класса.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крупные центры дают больше объектов и транспорта, а меньшие города удобнее для спокойного и компактного погружения.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«Lection 1. Kulturreisen»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урока; шкала относительной значимости условная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культурные поездки запоминаются школьникам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ситуации, где ученик не только смотрит, но и действует: читает, спрашивает, сравнивает и делает заметки.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лучше всего запоминается, когда впечатления соединяются с личным участием и языковой практикой.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фраз уже достаточно, чтобы уверенно решить многие бытовые задачи в поездке.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«Lection 1. Kulturreisen»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вежливых выражений помогает школьнику ориентироваться в музее, магазине и на улице без лишнего стресса.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Сувениры, ремесла и локальная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Сувенир становится значимым, когда он связан с местной традицией: керамикой, деревом, текстилем или продуктами ремесленной мастерской. Тогда вещь сохраняет не только память о поездке, но и культурный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рынки ремесел, рождественские ярмарки и небольшие лавки с авторскими изделиями. Они показывают, чем подлинная локальная культура отличается от массовой туристической продукции.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теме; данные на диаграмме отражают относительную значимость эффектов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культурного туризма на регион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маршруты поддерживают не только музеи и экскурсии, но и повседневную городскую инфраструктуру: транспорт, сервис, питание и размещение гостей.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туризм одновременно усиливает экономику региона и повышает интерес к его истории и наследию.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культурного маршрута по интересам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выбора: интерес ученика → тип объекта → подходящие места → итоговый маршрут.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3055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397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20255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Безопасность, документы и цифровая подготовка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выездом проверяют паспорт, страховку, билеты и подтверждение бронирования. Полезно заранее сохранить копии файлов в телефоне и в облачном хранилище.
</a:t>
            </a:r>
            <a:endParaRPr lang="en-US" sz="2145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Офлайн-карта, адрес отеля и расписание транспорта помогают быстро найти путь в незнакомом городе. Это особенно важно при поездках школьной группой.
</a:t>
            </a:r>
            <a:endParaRPr lang="en-US" sz="2262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Переводчик, заряженный телефон и пауэрбанк снижают риск недопонимания. Базовые фразы на немецком языке дополняют цифровые инструменты.
</a:t>
            </a:r>
            <a:endParaRPr lang="en-US" sz="2248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 связь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служб помощи, контакт сопровождающего и данные принимающей стороны должны быть доступны без поиска. Это ускоряет реакцию в непредвиденной ситуации.
</a:t>
            </a:r>
            <a:endParaRPr lang="en-US" sz="215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контакты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Продуманная подготовка уменьшает тревожность и помогает сосредоточиться на впечатлениях, а не на организационных проблемах. Так поездка проходит безопаснее и увереннее.
</a:t>
            </a:r>
            <a:endParaRPr lang="en-US" sz="2026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группы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путешествия и личностное развитие старшеклассника
</a:t>
            </a:r>
            <a:endParaRPr lang="en-US" sz="4236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старшеклассник учится планировать действия, ориентироваться в пространстве и фиксировать важные детали. Он постепенно переходит от пассивного наблюдения к осознанному выбору.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увиденного с учебным материалом помогает формулировать собственное мнение. Одновременно развивается уважение к чужим традициям и более точное понимание культурных различий.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поездка как урок вне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5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путешествие объединяет язык, историю и личный опыт. Оно делает знания живыми, развивает ответственность и помогает старшекласснику увереннее входить в немецкоязычное пространство.
</a:t>
            </a:r>
            <a:endParaRPr lang="en-US" sz="38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2026-05-20T21:17:42Z</dcterms:created>
  <dcterms:modified xsi:type="dcterms:W3CDTF">2026-05-20T21:17:42Z</dcterms:modified>
</cp:coreProperties>
</file>