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Приём, который упрощает выражения и помогает видеть их структуру.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376" y="1346100"/>
            <a:ext cx="3739448" cy="310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он помогает быстрее упрощать выражения, аккуратно преобразовывать уравнения и готовиться к работе с формулами и многочленами.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приём в алгебре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797" y="3217325"/>
            <a:ext cx="3285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запись строится на распределительном свойстве умножения: общий множитель умножается на сумму оставшихся частей.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приёма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делает вычисления короче, а проверку решения проще: достаточно раскрыть скобки и сравнить результат с исходной записью.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проверки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слагаемом есть общий множитель, его можно вынести перед скобкой, не изменяя значение выражения.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множитель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за скобки — это обратное преобразование к раскрытию скобок, поэтому оба приёма связаны одним правилом.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наоборот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одной идеи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выражения, общий множитель и результат после вынесения.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выделяется наибольший общий множитель, после чего выражение записывается в более удобной форме.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учебного объяснения по теме «Вынесение общего множителя за скобки»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общий множитель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805" y="1278600"/>
            <a:ext cx="4211890" cy="340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остаётся выражение без изменений. Это помогает увидеть, какие слагаемые были исходными и какой общий множитель удаётся выделить.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 — исходная запись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одинаково работает и с числами, и с буквами: важно лишь, чтобы выбранный множитель входил в каждое слагаемое.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принцип для всех случаев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скобкой записывают общий множитель, а внутри скобок — частные от деления каждого слагаемого на этот множитель.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 — множитель и скобки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результат преобразования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преобразования выражения и проверки результата.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вынесение общего множителя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помогает увидеть, что оба числа делятся на одно и то же число без остатка.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«Вынесение общего множителя за скобки»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общий множитель для 24 и 36, поэтому 24+36 можно записать как 12(2+3).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7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5x+5y одинаковая числовая часть есть в обоих слагаемых, поэтому удобно вынести 5 перед скобкой и получить 5(x+y).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числовой множитель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3ab+6ac общий множитель уже не только число 3, но и буква a, потому что она присутствует в каждом слагаемом.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буква вместе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вынести множитель, нужно найти общую часть всех слагаемых. Если хотя бы одно слагаемое её не содержит, выносить нельзя.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одинаковые части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буквенными выражениями проверяют не только коэффициенты, но и переменные. Совпадать должна именно общая часть записи.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тоже важны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буквенным общим множителем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число символов не уменьшается, выражение после преобразования легче читать и быстрее проверять.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польза приёма — не только в длине записи, но и в том, что структура выражения становится заметнее.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количества символов в учебных примерах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запись становится короче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общий множитель отрицательный, знак перед скобкой ставят минус, а все знаки внутри меняют в соответствии с раскрытием скобок.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выносят отдельно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стоит раскрыть скобки и убедиться, что исходное выражение получилось без изменений. Это особенно важно при минусе.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−8p+4 удобно представить как −4(2p−1): первый множитель становится отрицательным, а выражение внутри скобок — более наглядным.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первым множителем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с отрицательным множителем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ошибок помогает увидеть, что при вынесении множителя нужно делить каждое слагаемое, а не только одно из них.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общий множитель выносят не из всех слагаемых или неверно находят результат деления каждого слагаемого.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«Вынесение общего множителя за скобки»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вынесении множителя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общий множитель легко увидеть в записи периметра. Если у фигуры есть повторяющиеся отрезки, их можно вынести за скобки и получить более короткую формулу. Так алгебра показывает строение фигуры, а не только её числовое значение.
</a:t>
            </a:r>
            <a:endParaRPr lang="en-US" sz="100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как подсказка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отметить равные части разными цветами, общий множитель становится заметнее. Ученику проще понять, почему 3(a+b) и 3a+3b обозначают одну и ту же длину. Геометрическая модель делает алгебраическое правило наглядным и запоминающимся.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формулы к рисунку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3a+3b удобно читать как сумму двух одинаково «взвешенных» сторон. Сначала выделяется число 3, а затем остаются отрезки a и b внутри скобок. Такой переход помогает связать буквенную запись с реальным чертежом.
</a:t>
            </a:r>
            <a:endParaRPr lang="en-US" sz="1106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стороны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общий множитель заметен только после приведения подобных слагаемых. Например, 2x+4x сначала превращают в 6x, а затем уже рассматривают как 6·x.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упростить выражение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общая часть встречается не во всех слагаемых, вынести её нельзя. Это главное условие: одинаковый множитель должен присутствовать в каждом слагаемом без исключения.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Проверить, есть ли она везде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с несколькими буквами сравнивают каждое слагаемое и ищут одинаковую часть. Если повторяется число, буква или целое сочетание, его можно вынести.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общую часть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общий множитель не бросается в глаза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делает запись компактнее и помогает быстрее увидеть общий смысл выражения на уроке и в домашней работе.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компактность и наглядность: именно они ускоряют вычисления и облегчают проверку ответа.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выражения 12a+18 → 6(2a+3)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вынесения общего множителя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обратном действии: раскрытии скобок и сравнении результата с исходной записью.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преобразования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общий множитель помогает сразу упростить выражение. Например, 3x+6 удобно записать как 3(x+2), и уравнение становится короче и понятнее для дальнейших действий.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записи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множителя легче увидеть структуру уравнения и определить, какие действия нужны дальше. Это особенно полезно, когда в записи есть несколько одинаковых частей.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анализ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приводит к произведению, можно использовать правило нуля: когда a·b=0, достаточно, чтобы один из множителей был равен нулю. Это сильно упрощает решение.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ноль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записать ответ, полезно раскрыть скобки и убедиться, что получилось исходное уравнение. Такая проверка защищает от ошибок со знаками и коэффициентами.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проверка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множителя в уравнениях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2x+10 общий множитель равен 2, поэтому получается 2(x+5). Здесь удобно сначала заметить число, а затем разделить каждое слагаемое на него.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с числом и буквой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9p−3q удобно записать как 3(3p−q). Подобные задания часто встречаются в самостоятельных и проверочных работах по алгебре в 7 классе.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слагаемых в работе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4m+8n общий множитель равен 4, и получается 4(m+2n). Такой пример показывает, что буквы внутри скобок могут быть разными.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переменных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7a−21 преобразуется в 7(a−3). Минус внутри скобок сохраняется, потому что общий множитель вынесен правильно из обоих слагаемых.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минусом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учебных заданий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что одинакового есть во всех слагаемых: число, буква или целый множитель. Именно эта общая часть станет числом или выражением перед скобкой.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повторяющийся множитель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запиши множитель перед скобкой и обязательно проверь результат раскрытием скобок. Если исходная запись восстановилась без изменений, преобразование выполнено верно.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и проверить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раздели каждое слагаемое на найденный множитель. Так внутри скобок останутся только те части, которые не выносились, и запись станет короче.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каждое слагаемое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алгоритм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потренироваться в поиске общего множителя и сверить результат по готовому образцу.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общий множитель входит в каждое слагаемое, поэтому выражение можно записать в более компактной форме.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упражнения по теме «Вынесение общего множителя за скобки»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основано на распределительном свойстве умножения. Этот приём делает выражения короче, помогает быстро проверять вычисления и упрощает решение уравнений. Главное — общий множитель должен быть в каждом слагаемом.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2026-05-29T09:53:53Z</dcterms:created>
  <dcterms:modified xsi:type="dcterms:W3CDTF">2026-05-29T09:53:53Z</dcterms:modified>
</cp:coreProperties>
</file>