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 to break: значения, формы и самые частые сочетания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много значений: всё решают частица и контекст.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break встречается так часто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break постоянно появляется в речи, текстах и фильмах. Он умеет обозначать не только «ломать», но и внезапные события, эмоции, завершение действий и поведение людей в разных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значение break и основные формы глагола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значении break переводится как «ломать», «разбивать» или «повреждать». Это слово подходит для предметов, которые можно испортить, сломать или разбить в повседневной ситуации.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break относится к неправильным: break — broke — broken. Эти формы нужно запомнить отдельно, потому что они не образуются по обычному правилу добавления окончания.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часто встречается в простых сочетаниях: break a window, break a phone, break a cup. Такие примеры помогают увидеть, что действие направлено на конкретный предмет.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Broken используется как причастие и как прилагательное. В предложении The window is broken оно описывает состояние предмета, который уже повреждён и нуждается в ремонте.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broken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фразовые значения с break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 самые важные сочетания и их смысл в разных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зависит от частицы и слов рядом: один и тот же break меняет смысл в разных контекстах.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фразовых глаголов с break для 8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down: техника, системы и эмоции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техники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down часто говорят о машине, компьютере или другом устройстве, которое перестало работать. В таких случаях это сочетание передаёт обычную бытовую поломку и необходимость ремонта.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 же выражение описывает момент, когда человек не справляется с чувствами. После стресса, неудачи или трудного дня можно сказать: She broke down after the test.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 частям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значение связано с анализом информации. To break something down into smaller parts значит разделить сложную тему на более простые части, чтобы её легче понять.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польза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учеников это сочетание особенно удобно запоминать через знакомые ситуации: сломанный телефон, усталость после контрольной и объяснение трудной темы по шагам.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break down встречается чаще всего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узнаваемые ситуации связаны с техникой и личными эмоциями, потому что они ближе к школьному опыту и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поломка — самый понятный контекст; дальше идут эмоциональный срыв, сбой системы и разбор по частям.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группы, выделенные по учебным примерам с break down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into: проникнуть внутрь и внезапно начать действие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Проникнуть без разрешения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break into стоит дом, магазин или другое место, речь идёт о проникновении внутрь без разрешения. Это значение часто встречается в историях о краже или нарушении безопасности.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предложений полезно сразу отмечать, что именно стоит после частицы into. Такой приём помогает быстрее переводить фразу и не путать два разных значения.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перевода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значение, нужно посмотреть на слово после into. Место указывает на проникновение, а эмоция или действие — на внезапное начало, поэтому контекст решает всё.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действие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into стоит слово, обозначающее действие или эмоцию, смысл меняется: break into laughter, break into song, break into a smile. Здесь важен неожиданный переход.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значения break into по контексту
</a:t>
            </a:r>
            <a:endParaRPr lang="en-US" sz="278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значения строится на слове после частицы into.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up: расставание, конец и завершение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up часто используют, когда говорят о расставании. В таком случае речь идёт о конце отношений между людьми: They broke up last year. Это одно из самых частых значений.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break up описывает, как группа людей расходится в разные стороны или как единое целое распадается. Такое значение помогает понять идею окончания и разъединения.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части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также подходит, когда заканчивается собрание, урок или мероприятие. Например: The meeting broke up at 5 o’clock. Здесь смысл связан с завершением общей активности.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дела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break up и break down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сочетаний помогает быстрее запомнить их смысл и не путать в предложениях.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 чаще связано с завершением или распадом, а down — с поломкой, снижением или потерей контроля.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основных фразовых глаголов с break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out: внезапное начало события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или авария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break out часто описывает событие, которое начинается резко и неожиданно: пожар, авария или другая опасная ситуация. Важно запомнить, что речь идет о внезапном всплеске, а не о буквальном выходе наружу.
</a:t>
            </a:r>
            <a:endParaRPr lang="en-US" sz="1334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Драка или конфликт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рассказах break out нередко связано с конфликтом. Например, fighting broke out означает, что драка или ссора начались внезапно и быстро стали заметными для окружающих.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или болезнь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также употребляется о распространении болезни: an epidemic broke out. Здесь подчеркивается не просто появление проблемы, а ее резкое начало и быстрое развитие в большом масштабе.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и война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out подходит и для событий, которые трудно остановить: panic, war, unrest. Такая лексика часто встречается в текстах о чрезвычайных ситуациях, где важно показать силу и внезапность происходящего.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out в новостях и школьных примерах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новостных текстах break out особенно часто связано с резким началом опасных или заметных событий. Это помогает сразу отличать его от буквального значения слова break.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типичны сообщения о пожаре и конфликте; реже встречаются нейтральные примеры вроде смеха или аплодисментов. Во всех случаях смысл — внезапный старт события.
</a:t>
            </a:r>
            <a:endParaRPr lang="en-US" sz="1237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учебных материалов и новостной лексики; данные в диаграмме иллюстративные.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in: прерывание разговора и разнашивание обуви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in используют, когда человек вежливо вмешивается в чужую беседу или перебивает говорящего. Фраза Sorry to break in звучит мягко и помогает спросить что-то, не нарушая тон разговора.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Вклиниться в разговор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to break in речь идет о том, что обувь или одежда становятся удобнее после носки. Материал постепенно подстраивается под форму ноги, поэтому вещь уже не кажется новой и жесткой.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обувь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частица in может обозначать и вмешательство, и привыкание вещи к владельцу. Поэтому важно смотреть не только на слово break, но и на то, что стоит рядом в предложении.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break в предложениях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основные формы неправильного глагола break и помогает увидеть, как они используются в разных типах предложений.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 — неправильный глагол: формы меняются не по правилу. Broken часто употребляется после to be и как часть описания состояния предмета.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неправильным глаголам английского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меняют значение слова break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разные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стоит break, а вокруг него расходятся частицы. С каждой из них слово получает новый смысл: поломку, внезапное начало, завершение или вмешательство. Именно поэтому фразовые глаголы нужно учить не по одному слову, а целой связкой.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Down, up, out, in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down часто связана с поломкой или ослаблением, up — с завершением или распадом, out — с резким началом события, а in — с вмешательством или проникновением. Один корень остается тем же, но значение меняется полностью.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ведет к верному переводу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предмет, эмоция или событие, перевод break будет разным. Поэтому ученику важно не угадывать по памяти, а смотреть на соседние слова и понимать, какую именно картину строит предложение.
</a:t>
            </a:r>
            <a:endParaRPr lang="en-US" sz="9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понимания фразовых глаголов с break
</a:t>
            </a:r>
            <a:endParaRPr lang="en-US" sz="2687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определения значения по частицы и контексту.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break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тогда, когда ученик переводит фразовый глагол по одному слову и не замечает частицу. Поэтому важно учить выражение целиком.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ошибки связаны с контекстом и смешением значений. Чем внимательнее ученик смотрит на частицу и соседние слова, тем точнее перевод.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типичных ошибок при изучении фразовых глаголов; данные иллюстративные.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 закрепления значений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phone broke down. Здесь break down показывает, что устройство перестало работать. Такой пример легко запомнить, потому что он связан с обычной школьной ситуацией.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техники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 to break in, but can I ask a question? Здесь break in означает вежливое прерывание речи. Такой вариант часто встречается в диалогах и устных ответах.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 разговор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fire broke out in the kitchen. Сочетание break out передает резкое начало события. Для учащихся это хороший пример того, как важен контекст новостных сообщений.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начало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thief broke into the house. В этом предложении break into показывает незаконное проникновение. После частицы into стоит место, поэтому смысл сразу становится понятным.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внутрь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class broke up at 2 p.m. Выражение break up здесь означает, что занятие закончилось, и ученики разошлись. Это не связано с ссорой, а только с завершением.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встречи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625408"/>
            <a:ext cx="4314825" cy="20622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Мини-повторение: выражение и 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повторить самые важные фразовые глаголы с break перед проверочной работой.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выражения связаны с разными значениями одной основы. Чтобы не путаться, нужно запоминать не только перевод, но и типичную ситуацию.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фразовым глаголам с break.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phrasal verb to break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break — это не одно значение, а целая группа полезных выражений. Если запомнить формы break — broke — broken и внимательно смотреть на частицу, перевод будет точным и понятным.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2026-05-31T09:52:51Z</dcterms:created>
  <dcterms:modified xsi:type="dcterms:W3CDTF">2026-05-31T09:52:51Z</dcterms:modified>
</cp:coreProperties>
</file>