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и животные: опасности в природе и правила безопасности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распознавать опасность в природе и правильно действовать при контакте.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каждому школьнику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 и животные встречаются не только в лесу, но и у дома, на даче, в парке и у воды. Знание признаков риска помогает избежать травм, отравлений и тяжёлых аллергических реакций.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живые организмы вырабатывают яд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врагов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помогает растениям и животным отпугивать тех, кто может их съесть, сломать или потревожить. Это важный способ выживания в природе.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части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могут находиться в листьях, ягодах, семенах, корнях, коре и соке. Иногда опасность есть даже у красивого на вид растения.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органы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яд бывает в жале, зубах, шипах, щетинках, кожных выделениях или слюне. Он действует по-разному и может поражать нервную систему.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 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возможны боль, ожог кожи, отёк, тошнота, судороги или сильная аллергия. Поэтому незнакомых растений и животных лучше не трогать.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особенно опасны в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высоким риском отравления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самых известных ядовитых растений относят белену, болиголов, вех, волчье лыко, вороний глаз, ландыш, наперстянку и клещевину. Их опасно пробовать даже в малом количестве.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можно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Насторожить должны зонтичные соцветия, яркие ягоды, крупные листья, млечный сок и резкий запах. Борщевик Сосновского особенно опасен тем, что вызывает ожоги кожи на солнце.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растений чаще всего вызывают отравления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и подростки случайно пробуют то, что выглядит привычно или интересно, поэтому риск связан не только с самой ядовитостью, но и с любопытством.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листья дают наибольшую долю случаев, а сок борщевика выделяется как отдельная причина кожных поражений.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ОБЗР; данные распределены для наглядности по типичным школьным ситуациям.
</a:t>
            </a:r>
            <a:endParaRPr lang="en-US" sz="6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особенно опасны для школьников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Вороний глаз опасен прежде всего ягодами: даже несколько штук могут вызвать тяжёлое отравление, поэтому его нельзя брать в руки и тем более пробовать.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 особенно коварно из-за ярких плодов. Ландыш и клещевина тоже опасны: в них есть вещества, нарушающие работу сердца и нервной системы.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незнакомое растение не стоит рвать, нюхать вблизи, использовать для игр или украшений. Даже случайное прикосновение к сокам некоторых видов может быть опасным.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отравления ядовитыми растениями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наиболее типичные признаки после контакта с разными растениями и общий признак тяжёлого состояния.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часто развиваются быстро и затрагивают разные системы организма: кожу, пищеварение, нервную систему и сердце.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курсу ОБЗР и справочным описаниям токсичных растений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чаще представляют угрозу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не только с ядом, но и с быстрой аллергической реакцией. Иногда сильный отёк или затруднение дыхания развиваются уже в первые минуты после контакта.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 средней полосе России чаще всего опасны осы, пчёлы, шмели и гадюки. На юге и у моря к ним добавляются медузы и другие морские животные.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животное может быть опасным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оценить место встречи, поведение животного и возможный скрытый яд.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змеи и их характерные 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чаще всего встречаются обыкновенная, степная и кавказская гадюки. Они предпочитают лес, опушки, луга и каменистые участки, где легко скрыться в траве.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гадюк обычно заметны треугольная голова, вертикальный зрачок и рисунок в виде зигзага на спине. Эти признаки помогают отличить их от многих неядовитых змей.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появляются резкая боль, покраснение, отёк и два следа от клыков. Иногда добавляются слабость, головокружение, тошнота и повышение температуры.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человек чувствует себя относительно нормально, укус змеи требует внимания взрослых и срочной медицинской помощи. Самостоятельно двигаться и обрабатывать рану опасно.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животных по типу воздействия яда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или ужаление опасны не только самим ядом, но и быстрым отёком, болью и аллергической реакцией, которые могут развиться уже в первые минуты.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преобладает кровяное и нервное действие, у насекомых — аллергический риск, а у медуз чаще выражено кожное раздражение.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ОБЗР и справочным описаниям животных; данные носят сравнительный, а не статистический характер.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укус, ужаление или контакт с ядовитым животным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укусе змеи и контакте с морскими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змеи часто узнают по двум точкам прокола, боли и нарастающему отёку. После медузы остаются полосы ожога, сильное жжение и покраснение; у моря возможны рана и риск инфекции.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насекомого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сразу появляются боль, жжение и быстрое покраснение кожи. Затем может возникнуть припухлость, а при аллергии — выраженный отёк и затруднение дыхания.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опасном контакте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действовать сразу и каких ошибок избегать до приезда взрослых или медиков.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прекратить действие яда, не ухудшать травму и как можно быстрее привлечь помощь взрослых и медиков.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правилам первой помощи при укусах, ужалениях и контакте с ядовитыми растениями.
</a:t>
            </a:r>
            <a:endParaRPr lang="en-US" sz="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природе и на отдыхе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составлена по правилам безопасного поведения на прогулке, в лесу и у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чаще попадают в опасные ситуации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переоценивают собственную внимательность и решают проверить незнакомое растение или насекомое, хотя именно любопытство часто приводит к случайному контакту с ядом.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во время игр в высокой траве, сборе ягод и прогулок без взрослых, когда легко не заметить змей, жалящих насекомых или опасные растения у тропинки.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окраска, необычная форма и резкий запах могут казаться интересными, но внешняя привлекательность не означает безопасность, поэтому пробовать находку на вкус нельзя.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шутки с борщевиком, ловля насекомых руками и игнорирование предупреждающих знаков: в таких ситуациях травма происходит быстрее, чем кажется.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встреч с ядовитыми растениями и животными выше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холодный сезон опасность не исчезает полностью: в помещениях, теплицах и во время поездок в другие регионы встреча с ядовитыми видами тоже возможна.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приходится на тёплое время года, поэтому именно весной и летом особенно важны закрытая одежда, наблюдательность и осторожность у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сезонной активности опасных растений и животных по учебным материалам ОБЗР и природоведческим справочникам.
</a:t>
            </a:r>
            <a:endParaRPr lang="en-US" sz="6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ошибки, которые делают ситуацию опаснее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о безопасности по красивому виду, запаху или яркой окраске: съедобность и ядовитость не связаны напрямую, поэтому пробовать неизвестные ягоды и листья опасно.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укусе нельзя прижигать место, разрезать кожу или накладывать жгут без необходимости. Такие действия не уменьшают действие яда, а часто усиливают повреждение тканей.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быстро нарастает отёк, появляется одышка или сильная слабость, нельзя ждать, что всё пройдёт само. Нужны взрослые, покой и срочная медицинская помощь.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наиболее опасные виды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в каких местах чаще встречаются опасные растения и животные и чем они особенно опасны.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 чаще встречаются там, где человек отдыхает или гуляет без внимания: у воды, на лугах, на окраинах дорог и вблизи жилья.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ОБЗР и региональным описаниям распространённых опасных видов.
</a:t>
            </a:r>
            <a:endParaRPr lang="en-US" sz="6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и признаки срочного вызова помощи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отёк губ, языка и век, а также свистящее дыхание: такие признаки могут говорить о тяжёлой аллергической реакции и требуют немедленной помощи.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прекратите контакт, обеспечьте покой, промойте кожу чистой водой и приложите холод. О случившемся нужно немедленно сообщить взрослым, даже если симптомы пока кажутся слабыми.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 звоните 112 при затруднении дыхания, быстром отёке, судорогах, потере сознания, многократной рвоте, сильной боли или быстром распространении покраснения после укуса или ожога.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знание правил помогают избежать беды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и животные можно вовремя распознать по месту встречи, внешним признакам и реакции организма. Внимательность, закрытая одежда и быстрая помощь при тревожных симптомах сохраняют здоровье.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2026-05-21T03:45:46Z</dcterms:created>
  <dcterms:modified xsi:type="dcterms:W3CDTF">2026-05-21T03:45:46Z</dcterms:modified>
</cp:coreProperties>
</file>