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тканевая совместимость и переливание крови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совместимость определяет безопасность переливания и успешность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развития трансфузиологии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удачное переливание произошло в XIX веке, а с открытием групп крови Ландштейнера процедура стала безопаснее и эффективнее в лечении пациентов.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тканевой совместимости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клеток разных людей взаимодействовать без отторжения. Ключевую роль играют антигены на поверхности клеток, влияющие на иммунную реакцию.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тканевой совместимости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эритроцитов в совместимости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несут антигены, которые иммунитет распознаёт. Совпадение антигенов донора и реципиента предотвращает разрушение клеток после переливания.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антигены не совпадают, иммунная система атакует клетки, что приводит к осложнениям и отторжению тканей.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совместимости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компоненты: антигены и антитела
</a:t>
            </a:r>
            <a:endParaRPr lang="en-US" sz="293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структуры на клетках, определяющие группы крови и вызывающие иммунный ответ при распознавании чужеродных клеток.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эритроцитов в крови вследствие реакции антител на несоответствующие антигены, опасное для здоровья состояние.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Гемолиз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плазме крови, которые атакуют чужие антигены, защищая организм, но могут вызывать осложнения при несовместимости.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распределение групп крови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распространении групп крови отражают потребности в разнообразных донорских запасах по регионам.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групп влияет на доступность крови, требуя наличия всех типов в банках донорской крови.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трансфузиологии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определяются наличием антигенов A и B на поверхности эритроцитов. Каждый человек имеет комбинацию одного или обоих антигенов или их отсутствие.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Антигены A и B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крови содержатся антитела, направленные против отсутствующих антигенов, что обеспечивает иммунный ответ при переливании несовместимой крови.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в плазме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— фундамент групп крови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резус-фактор?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антиген D, присутствующий на эритроцитах примерно у 85% людей. Его наличие означает резус-положительный статус.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резус-фактора указывает на резус-отрицательность. Это критично при переливаниях и беременности для предотвращения иммунных осложнений.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совместимости групп крови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крови совместимы при переливании, учитывая также резус-фактор.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O считается универсальным донором, а AB — универсальным реципиентом. Резус-фактор обязателен для учета.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трансфузиологов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чужеродные антигены, воспринимая их как угрозу и вырабатывая антитела для их уничтожения.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несовместимости крови антитела вызывают разрушение эритроцитов перелитой крови, что ведёт к серьёзным осложнениям.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резус-конфликт и переливание неправильной группы, которые могут угрожать жизни пациента.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иммунологический конфликт?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переливания крови
</a:t>
            </a:r>
            <a:endParaRPr lang="en-US" sz="282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переливания согласно протоколам Российского общества трансфузиологов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при нарушении совместимости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гемолитическая реакция проявляется болью, слабостью и резким снижением артериального давления, что требует немедленного вмешательства медицинских специалистов.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Почечная недостаточность развивается вследствие разрушения эритроцитов и токсического воздействия продуктов гемолиза на почечные структуры.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редких случаях нарушение правил совместимости или ошибки в лабораторных испытаниях приводят к шоковому состоянию и летальному исходу.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сосудов и аллергические реакции могут возникать как осложнения, угрожая жизни пациента и усугубляя состояние.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резус-конфликт у новорождённых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Резус-конфликт возникает, когда у матери отсутствует резус-фактор, а у плода он положительный. Это вызывает выработку антител у матери, разрушающих эритроциты плода, что может привести к тяжелым последствиям.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у новорождённого включают анемию, желтуху и отёки. Без своевременного медицинского вмешательства данный конфликт способен вызвать серьёзные осложнения и даже смерть ребёнка.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Резус-отрицательным женщинам после родов и при беременности вводят анти-D иммуноглобулин для предотвращения образования антител к резус-положительной крови плода.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беременных на ранних этапах позволяет своевременно выявить риск резус-конфликта и применить необходимые меры профилактики.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 матери и выполнение своевременных лечебных процедур значительно снижают вероятность осложнений у новорождённого.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резус-конфликта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осмотр и подготовка донора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крови доноры проходят тщательный медицинский осмотр и сдачу анализов, что обеспечивает безопасность как для донора, так и для реципиента. Это важный этап подготовки к процедуре.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 и обработка крови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забирают в стерильных условиях, после чего её разделяют на компоненты — эритроциты, плазму и тромбоциты. Каждый из них хранится в соответствии с требованиями безопасности и температурного режима.
</a:t>
            </a:r>
            <a:endParaRPr lang="en-US" sz="1131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получения донорской крови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показания для переливания крови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переливаний связано с острыми кровопотерями, требующими неотложной помощи в медицинских учреждениях.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подчёркивают необходимость готовности донорских центров обеспечить адекватное снабжение кровью при экстренных состояниях.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крови помогает спасти жизни сразу нескольких больных, подчёркивая важность регулярного донорства.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крови, 2023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пациента могут спастись благодаря одному донору при разделении крови на компоненты.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контроль при переливании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перед переливанием тщательно тестируется на группу, резус-фактор и наличие опасных инфекций, таких как ВИЧ и гепатиты.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единица крови снабжается индивидуальным паспортом и этикеткой, что гарантирует точность и контроль при использовании.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учёт и соблюдение стандартов позволяют минимизировать осложнения и повысить безопасность процедур для реципиентов.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одноразовых стерильных инструментов предотвращает риски заражения и распространение заболеваний среди пациентов.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научные открытия в области совместимости тканей
</a:t>
            </a:r>
            <a:endParaRPr lang="en-US" sz="1998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Ландштейнер выделил основные группы крови, что стало прорывом в трансфузиологии. За это он получил Нобелевскую премию в 1930 году, заложив основы безопасности переливаний.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групп крови Карлом Ландштейнером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И. П. Павлова в иммунологию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исследовал процессы совместимости и иммунных реакций, что помогло развитию понимания механизмов отторжения тканей при трансплантации.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Богомолец основал первые учреждения по заготовке крови в России, создав стандарты и методики, которые используются до сих пор для обеспечения безопасности процедуры.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А. С. Богомольца и создание станций переливания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переливания крови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разработку безопасных заменителей крови, способных выполнять функции натуральных эритроцитов и улучшать качество лечения.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искусственной крови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работают над созданием эритроцитов, не вызывающих иммунного ответа, что расширит возможности переливания без строгой совместимости.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универсальных эритроцитов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стволовых клеток для производства индивидуально совместимых компонентов крови стремительно развивается, снижая риски отторжения.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 позволяет предупреждать иммунные реакции и снижать риск побочных эффектов при переливании, повышая его эффективность.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осложнений и повышение безопасности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тканевая совместимость обеспечивает безопасность переливаний и трансплантаций, спасая жизни. Научные достижения и донорство продолжают улучшать медицинскую помощь и открывают новые возможности для лечения пациентов.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тканевой совместимости в современной медицине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2026-05-09T22:54:50Z</dcterms:created>
  <dcterms:modified xsi:type="dcterms:W3CDTF">2026-05-09T22:54:50Z</dcterms:modified>
</cp:coreProperties>
</file>