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Ленточные черви: основные темы для изучения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строения, жизненных циклов и значения ленточных червей в природе и медицине.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ленточных червей в природе и здоровье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— паразиты, обитающие в кишечнике человека и животных. Известно более 3500 видов, встречающихся по всему миру, особенно там, где нарушена гигиена и употребляют недостаточно термически обработанное мясо.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тела и размеры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головки, шейки и множества члеников с размерами от миллиметров до 15 метров. Такая структура обеспечивает гибкость и размножение паразита.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и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поверхность покрыта тегументом — плотной оболочкой, через которую всасываются питательные вещества, поскольку пищеварительная система отсутствует.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Проглоттиды — важная часть тела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Членики постепенно созревают и содержат репродуктивные органы. Они обеспечивают высокую плодовитость ленточных червей.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ленточных червей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Сколекс — главный орган прикрепления
</a:t>
            </a:r>
            <a:endParaRPr lang="en-US" sz="310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оснащена присосками, крючьями или щелями, которые позволяют плотно закрепиться в кишечнике хозяина и не быть выведенным с током пищи.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приспособления помогают ленточным червям противостоять перистальтике и обеспечивают их успешное выживание в сложных условиях желудочно-кишечного тракта.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членик содержит мужские и женские органы — ленточные черви гермафродиты. Оплодотворённые яйца выходят с испражнениями, заражая новых хозяев.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миллионов
</a:t>
            </a:r>
            <a:endParaRPr lang="en-US" sz="5498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паразитологии и биологии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яиц способен произвести один ленточный червь за год, обеспечивая высокую вероятность распространения паразита.
</a:t>
            </a:r>
            <a:endParaRPr lang="en-US" sz="17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ленточных червей
</a:t>
            </a:r>
            <a:endParaRPr lang="en-US" sz="262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и типичные хозяева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ареалы распространения
</a:t>
            </a:r>
            <a:endParaRPr lang="en-US" sz="3185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обычно имеют определённых хозяев, например, бычий цепень предпочитает крупный рогатый скот, что обусловлено биологией вида.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культурные факторы, включая питание и гигиену, определяют регионы распространения паразитов и частоту заражений.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заражают одновременно несколько животных, включая человека, что усложняет контроль и профилактику заболеваний.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СНГ фиксируются как взрослые, так и детские заражения, что требует постоянного внимания медицинских служб.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2500" y="938084"/>
            <a:ext cx="5008800" cy="978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6000" y="1918144"/>
            <a:ext cx="5008800" cy="1017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750" y="2938796"/>
            <a:ext cx="5008800" cy="9342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525" y="3931246"/>
            <a:ext cx="5008800" cy="93425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ленточных червей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490350" y="11094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Лентец широкий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паразитов человека, достигает до 15 метров. Проходит два промежуточных хозяина — рачка и рыбу, заражение через сырой продукт.
</a:t>
            </a:r>
            <a:endParaRPr lang="en-US" sz="1069" dirty="0"/>
          </a:p>
        </p:txBody>
      </p:sp>
      <p:sp>
        <p:nvSpPr>
          <p:cNvPr id="10" name="Text 2"/>
          <p:cNvSpPr txBox="1"/>
          <p:nvPr/>
        </p:nvSpPr>
        <p:spPr>
          <a:xfrm>
            <a:off x="490350" y="20685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червь с более 1000 члеников, размножается в кишечнике человека. Промежуточный хозяин — крупный рогатый скот, заражение через мясо.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490350" y="30299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цепень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 бычьего, с крючьями на сколексе. Свинья — промежуточный хозяин. Опасен осложнениями при цистицеркозе.
</a:t>
            </a:r>
            <a:endParaRPr lang="en-US" sz="1169" dirty="0"/>
          </a:p>
        </p:txBody>
      </p:sp>
      <p:sp>
        <p:nvSpPr>
          <p:cNvPr id="12" name="Text 4"/>
          <p:cNvSpPr txBox="1"/>
          <p:nvPr/>
        </p:nvSpPr>
        <p:spPr>
          <a:xfrm>
            <a:off x="490350" y="39913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Эхинококк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вызывающий тяжёлое заболевание — эхинококкоз. Основной хозяин — собака, промежуточные — овцы и человек.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Лентец широкий: особенности и риск заражения
</a:t>
            </a:r>
            <a:endParaRPr lang="en-US" sz="2858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крупный ленточный червь у человека, длиной до 15 метров. Заражение происходит при употреблении сырой или мало обработанной рыбы.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Диагностируется дифиллоботриоз, который сопровождается анемией и ослаблением организма из-за нарушения всасывания витамина B12.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цепень: циклы и опасности
</a:t>
            </a:r>
            <a:endParaRPr lang="en-US" sz="3700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червь может достигать длины 12 метров, развивается преимущественно в кишечнике человека. Личинки паразитируют в мышцах крупного рогатого скота.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через недоваренное или сырое мясо, что делает бычий цепень одним из распространённых паразитов среди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фиксация в кишечнике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цепень длиной 2–3 метра оснащён крючьями на сколексе, что обеспечивает надёжное крепление в кишечнике человека. Эти приспособления помогают паразиту выживать и предотвращают его выталкивание при пищеварении.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и серьёзные осложнения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промежуточным хозяином является свинья, заражение происходит через плохо приготовленное мясо. При проглатывании яиц возможно развитие цистицеркоза — тяжёлой болезни с поражением разных органов, требующей специального лечения.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цепень: опасность для здоровья человека
</a:t>
            </a:r>
            <a:endParaRPr lang="en-US" sz="24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Эхинококк: жизненный цикл и влияние на человека
</a:t>
            </a:r>
            <a:endParaRPr lang="en-US" sz="243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Эхинококк — мелкий ленточный червь длиной до 7 мм, паразитирующий у собак и других плотоядных. Промежуточные хозяева — овцы, крупный рогатый скот и человек.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промежуточных хозяев личинки образуют крупные кисты в печени и лёгких, вызывая эхинококкоз. Заболевание опасно осложнениями и часто требует хирургического вмешательства.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Огуречный цепень: пути заражения людей и симптомы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Огуречный цепень распространён среди домашних кошек и собак. Заражение у человека происходит через блох, которые служат промежуточными хозяевами и переносят личинки паразита.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инфицированных возможны диарея, боли в животе и снижение аппетита. Чаще всего заражаются дети, играющие с домашними животными, не соблюдающие гигиену.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заболевания, вызываемые ленточными червями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Тениаринхоз вызывается бычьим цепнем, приводит к расстройствам пищеварения и снижению массы тела при инвазии.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Тениоз и цистицеркоз связаны с вооружённым цепнем, вызывают серьёзные нарушения в организме и возможные поражения нервной системы.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Эхинококкоз сопровождается образованием кист и поражением органов, что может привести к угрожающим жизни осложнениям при отсутствии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ленточными червями
</a:t>
            </a:r>
            <a:endParaRPr lang="en-US" sz="2894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употребления сырого и плохо приготовленного мяса является главной мерой профилактики. Также важно соблюдать гигиену, тщательно мыть руки перед едой и после контакта с животными.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дегельминтизация домашних питомцев снижает риск распространения паразитов. Контроль качества мясопродуктов и информирование населения способствуют предотвращению заражения.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болезней, вызванных ленточными червями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эффективным препаратам относятся празиквантел и альбендазол, которые разрушительно воздействуют на паразитов и облегчают симптомы заболевания.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правильном приёме лекарств лечение достигает эффективности 90–98%, часто достаточно единственного курса для полного выздоровления.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случаях эхинококкоза может понадобиться операция для удаления кист, так как медикаментозное лечение недостаточно для полного устранения поражений.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эволюционная роль ленточных червей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влияют на численность диких и домашних животных, участвуя в пищевых цепях и регулируя экологический баланс.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способствует выработке устойчивости у хозяев, стимулируя их эволюционное развитие и адаптацию к внешним воздействиям.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ленточных червей для изучения механизмов биологической адаптации и взаимодействий между организмами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420" y="1254037"/>
            <a:ext cx="3753361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представителей класса ленточных червей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длину, строение головки, промежуточных хозяев и угрозу для человека у различных видов ленточных червей.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имеет уникальные особенности, влияющие на пути заражения и тяжесть вызванных заболеваний.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справочники по паразитологии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исследования и технологии в борьбе с паразитами
</a:t>
            </a:r>
            <a:endParaRPr lang="en-US" sz="2356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К.Э. Скрябина заложили основы диагностики и профилактики ленточных червей, что остаётся актуальным сегодня.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Иммунологические тесты повышают эффективность обнаружения инфекций, а биоинформационные системы помогают отслеживать распространение заболеваний.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включают ПЦР-диагностику, позволяющую быстро и точно выявлять паразитов на ранних стадиях.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новые препараты и вакцины, направленные на уменьшение заражения и облегчение лечения ленточных червей.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ленточных червей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ленточных червей важно для защиты здоровья и экологии. Современные меры профилактики и лечения уменьшают риск заражения и способствуют сохранению благополучия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2026-05-09T15:03:53Z</dcterms:created>
  <dcterms:modified xsi:type="dcterms:W3CDTF">2026-05-09T15:03:53Z</dcterms:modified>
</cp:coreProperties>
</file>