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безопасность в части начинаются с наряда и караула.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наряд и караульная служба: назначение, состав, значение
</a:t>
            </a:r>
            <a:endParaRPr lang="en-US" sz="254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службы в повседневной жизни воинской части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наряд и караульная служба действуют не по привычке, а по строгим правилам. Их порядок определяют уставы, приказы командиров и внутренние документы, поэтому каждое действие имеет чёткую правовую основу и понятную подчинённость.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819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0569" y="1845400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13619" y="1845400"/>
            <a:ext cx="170363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суточный наряд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Дежурный по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координирует обстановку, принимает доклады, следит за выполнением распорядка и поддерживает постоянную связь с командованием и дежурными службами.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и документация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помогает вести журналы, контролировать смену наряда и своевременно фиксировать события, чтобы информация не терялась и передавалась без искажений.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Дневальные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Дневальные обеспечивают порядок в помещениях, охраняют имущество и немедленно сообщают о нарушениях, происшествиях или необходимости срочного реагирования.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Дежурные по объектам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Дежурные по КПП, парку, столовой и другим участкам отвечают за доступ, сохранность имущества и соблюдение установленного режима на закреплённой территории.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должности суточного наряда и их функции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кто за что отвечает в суточном наряде и как распределяется служебная нагрузка.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обязанностей делает службу непрерывной, снижает риск дублирования и помогает быстро определить, кто отвечает за конкретный участок работы.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Общевоинские уставы Вооружённых Сил Российской Федерации; внутренние распорядительные документы части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Дежурный по части: обязанности и рабочее место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служебного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Дежурный по части принимает доклады, контролирует смену наряда и реагирует на происшествия. Он обеспечивает связь между подразделениями и командованием, не допуская потери информации и задержек в передаче распоряжений.
</a:t>
            </a:r>
            <a:endParaRPr lang="en-US" sz="1074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на посту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рабочем месте обычно есть средства связи, журнал дежурства, схема объектов, перечень сигналов и служебные инструкции. Такой набор помогает действовать быстро, точно и без лишних решений в сложной обстановке.
</a:t>
            </a:r>
            <a:endParaRPr lang="en-US" sz="10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заступление в суточный наряд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определяется приказом, инструктажем и документальной передачей ответственности.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личного состава к заступлению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заступлением проверяют внешний вид, укомплектованность формы и общее состояние военнослужащего. К службе допускают только тех, кто соответствует установленным требованиям и готов действовать внимательно и собранно.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уделяют знанию обязанностей, сигналов тревоги и порядка действий при пожаре, нарушении режима или появлении посторонних лиц. Ошибки выявляют заранее, а не уже во время службы.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Военнослужащий должен уверенно ориентироваться в своих задачах и понимать, кому докладывать в обычной и нештатной ситуации. Это уменьшает риск замешательства и ускоряет принятие правильного решения.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заступлением защищает не только объект, но и сам наряд: она помогает исключить допуск неподготовленного человека и сохранить управляемость службы на всём протяжении дежурства.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напряжённые моменты несения службы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службы зависит не только от объекта, но и от времени суток, состояния связи и согласованности действий смены.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нагрузка приходится на смену караула и ночные часы, когда особенно важны внимание, контроль и точность действий.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служебной нагрузки по этапам караульной службы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Караул: назначение и состав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Караул охраняет и обороняет важные объекты, не допуская их захвата, хищения, порчи или несанкционированного доступа. Его задача требует постоянной готовности и строгого соблюдения установленного порядка.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караула входят начальник караула, помощники, разводящие, часовые и, при необходимости, резерв. Каждый элемент этой системы выполняет свою часть общей задачи и действует по единым командам.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караула и схема службы зависят от характера объекта, количества постов и уровня угрозы. Поэтому организация караула всегда подбирается под конкретные условия охраны.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на посту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возникновении угрозы часовой действует строго по уставу: предупреждает нарушителя, подаёт установленный сигнал и докладывает начальнику караула. Чёткий порядок действий помогает защитить объект и избежать лишней суеты.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— это вооружённый военнослужащий, который охраняет объект на закреплённом посту и несёт ответственность за его сохранность. Он обязан постоянно наблюдать обстановку и не оставлять пост без смены.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часового при угрозе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требованиях устава и служебного порядка несения караульной службы.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наряд и караул: сравнение по основным признакам
</a:t>
            </a:r>
            <a:endParaRPr lang="en-US" sz="2167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различие задач, места службы и уровня подчинения двух видов службы.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Караул действует в более жёстком режиме и несёт повышенную ответственность, тогда как суточный наряд обеспечивает повседневный порядок внутри части.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Общевоинские уставы Вооружённых Сил Российской Федерации; учебный материал по организации службы.
</a:t>
            </a:r>
            <a:endParaRPr lang="en-US" sz="6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1669892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3125" y="3427866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2063" y="1588838"/>
            <a:ext cx="146025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525" y="3152300"/>
            <a:ext cx="194700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требует особой охраны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хранения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хранения оружия и боеприпасов контролируются особенно строго: важны целостность замков, пломб и учёт доступа. Любое несоответствие немедленно фиксируется и докладывается по установленной цепочке.
</a:t>
            </a:r>
            <a:endParaRPr lang="en-US" sz="1045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сигнализация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связи и другие важные объекты должны оставаться под непрерывным наблюдением. При любом нарушении часовой и начальник караула обязаны действовать быстро и без лишних задержек.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и сверка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наличия имущества, ключей и записей помогает вовремя заметить утрату, подмену или попытку несанкционированного вскрытия. Точность учёта здесь важнее быстроты действия.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Техника, стоящая в парке, нуждается в постоянном контроле территории, режимов доступа и состояния стоянок. Это снижает риск повреждений, хищения и самовольного использования.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нарушения и их последствия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отклонение от порядка усложняет контроль поста и повышает нагрузку на старших смены.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создают нарушения, связанные с утратой бдительности: они напрямую ослабляют охрану объекта и снижают доверие к военнослужащему.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караульной службе; обобщение типичных нарушений без привязки к статистике.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Документация и учёт в наряде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приёма и сдачи дежурства фиксируют передачу ответственности, состав наряда и состояние объектов. Это позволяет восстановить ход событий и проверить, кто и когда принял службу.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о происшествиях, проверках постов и передаче сигналов имеют служебное значение, потому что подтверждают законность действий. Аккуратность формулировок и своевременность отметок особенно важны.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запись отсутствует или сделана неточно, разбор нарушения затрудняется. В такой ситуации сложнее определить причины происшествия и установить личную ответственность должностных лиц.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подчинения и взаимодействия при несении службы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взаимодействия должностных лиц при назначении, управлении и непосредственной охране объектов.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Безопасность, усталость и психологическая готовность
</a:t>
            </a:r>
            <a:endParaRPr lang="en-US" sz="2346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дежурство требует строгого режима отдыха, питания и сменяемости постов. Без этого внимание снижается, а ошибки в оценке обстановки становятся более вероятными.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часы и периоды повышенной тревоги особенно трудны: нагрузка на самоконтроль возрастает, а любая неуверенность отражается на качестве службы. Здесь важны собранность и спокойствие.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готовность проявляется в выдержке, дисциплине и умении действовать без суеты. Эти качества помогают сохранять контроль даже при усталости и неожиданном изменении обстановки.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как школа ответственности и взаимовыручки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приказ нужно выполнить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суточном наряде военнослужащий быстро учится не пропускать детали: вовремя докладывать, проверять обстановку и соблюдать порядок действий. Такая служба развивает привычку отвечать за результат и не перекладывать решение на других. В кадре это выглядит как собранная работа на посту и чёткая передача смены.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Коллектив, который работает как единое целое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Караульная служба показывает, насколько важны согласованность и доверие между людьми. Часовой, разводящий и начальник караула действуют как одна система, где ошибка одного влияет на всех. Поэтому служба воспитывает взаимовыручку, дисциплину и устойчивость к напряжению.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качества надёжного несения службы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каждому качеству показывает, что надёжность службы строится не на одном сильном навыке, а на устойчивом сочетании нескольких умений.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равномернее развиты качества, тем меньше риск ошибок. На практике слабое звено снижает общую готовность даже при хорошем уровне остальных параметров.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требований к военнослужащему при несении наряда и караула; без количественной статистики.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службы — основа безопасности части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наряд поддерживает жизнь подразделения по установленному распорядку, а караул защищает важные объекты. Их надёжность определяется дисциплиной, знанием устава и точным выполнением обязанностей.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2026-05-21T05:23:01Z</dcterms:created>
  <dcterms:modified xsi:type="dcterms:W3CDTF">2026-05-21T05:23:01Z</dcterms:modified>
</cp:coreProperties>
</file>