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Проверенные открытия меняют жизнь и открывают новые горизонты.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открытиям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начинаются с вопроса: почему это происходит? Затем люди проверяют догадку, сравнивают результаты и делают вывод. В этом модуле видно, как такие шаги меняли географию, астрономию, медицину и связь.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открытий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карты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экспедиции помогали ученым сравнивать карты с реальными берегами, реками и горами. Так люди постепенно уточняли форму материков и понимали, насколько велик мир.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земель расширяло торговые пути и знакомило разные народы с товарами, обычаями и знаниями. Вместе с кораблями по миру распространялись идеи, языки и технологии.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как 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карты не только путали мореплавателей, но и подсказывали, где нужны новые измерения. Каждая ошибка становилась поводом для следующего маршрута и более точной экспедиции.
</a:t>
            </a:r>
            <a:endParaRPr lang="en-US" sz="976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становятся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что Земля стала известнее благодаря наблюдениям, смелости и проверке данных. Чем точнее были записи, тем увереннее люди двигались к новым открытиям.
</a:t>
            </a:r>
            <a:endParaRPr lang="en-US" sz="9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78" y="385153"/>
            <a:ext cx="2325606" cy="18486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37" y="385153"/>
            <a:ext cx="2325606" cy="18486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341" y="385153"/>
            <a:ext cx="2325606" cy="18486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167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Звезды, планеты, открытия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5241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перестала быть центром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люди представляли Землю центром Вселенной. Когда появились точные наблюдения, стало ясно, что привычная картина не объясняет движения планет. Новая идея изменила учебники и спор о месте человека в космосе.
</a:t>
            </a:r>
            <a:endParaRPr lang="en-US" sz="946" dirty="0"/>
          </a:p>
        </p:txBody>
      </p:sp>
      <p:sp>
        <p:nvSpPr>
          <p:cNvPr id="12" name="Text 3"/>
          <p:cNvSpPr txBox="1"/>
          <p:nvPr/>
        </p:nvSpPr>
        <p:spPr>
          <a:xfrm>
            <a:off x="3548099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и новые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открыл небо с неожиданной стороны: на Луне видны неровности, у Венеры бывают фазы, а у Юпитера есть спутники. Эти наблюдения помогли проверить смелые предположения и отказаться от старых ошибок.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6438003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точных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опирается не только на взгляд, но и на расчеты. Чем точнее измерения, тем лучше ученые могут объяснить движение небесных тел и предсказывать их положение.
</a:t>
            </a:r>
            <a:endParaRPr lang="en-US" sz="11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микроскопом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 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под микроскопом показали, что живые организмы состоят из множества крошечных клеток. Это помогло ученым лучше понять устройство тела и работу органов.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микробов изменило представление о причинах болезней. Стало ясно, что не все недуги возникают сами по себе, а многие связаны с невидимыми живыми существами.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научили организм заранее распознавать опасную инфекцию. Такой подход сделал защиту более надежной и помог снизить число тяжелых заболеваний.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 наследственность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наследственности объяснило, почему дети похожи на родителей и как передаются признаки. Это знание стало важным для биологии, медицины и селекции.
</a:t>
            </a:r>
            <a:endParaRPr lang="en-US" sz="7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звук и скорость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электрического света сделало города безопаснее и удобнее. Люди смогли работать, учиться и читать после захода солнца, а улицы стали оживленнее и практичнее.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без 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позволил передавать сообщения почти сразу на большие расстояния. Для своего времени это было настоящим прорывом: новости, команды и важные сведения доходили гораздо быстрее.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на расстоянии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сделало связь еще доступнее, потому что голос и музыка могли звучать сразу для многих слушателей. Это сблизило людей и ускорило распространение информации.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приборы изменили жизнь в школах, домах и на заводах. Проверенные опыты показали, что техника должна быть не только интересной, но и полезной для людей.
</a:t>
            </a:r>
            <a:endParaRPr lang="en-US" sz="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Путешествие, изменившее карты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плавания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 отправился в море в 1492 году, надеясь найти путь в Азию. Он опирался на карты, компас и наблюдения за ветром, чтобы вести корабли через океан.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находка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привело его к новым землям, которые Европа раньше не знала. Это открытие изменило представления о мире и показало, что океан ведет к другим континентам.
</a:t>
            </a:r>
            <a:endParaRPr lang="en-US" sz="832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появились новые морские маршруты, а вместе с ними — обмен товарами, людьми и культурами. История торговли и связи между континентами стала развиваться по-новому.
</a:t>
            </a:r>
            <a:endParaRPr lang="en-US" sz="832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мира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 стало важным событием для мировой истории. Оно показало, как одно путешествие может изменить карты, знания и жизнь множества стран.
</a:t>
            </a:r>
            <a:endParaRPr lang="en-US" sz="8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756" y="1026902"/>
            <a:ext cx="2588700" cy="2525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389" y="1026902"/>
            <a:ext cx="2588700" cy="25254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9555" y="1026902"/>
            <a:ext cx="2588700" cy="25254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30600" y="232525"/>
            <a:ext cx="84933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без старых границ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93993" y="3784633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картина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предложил смелую идею: Земля не стоит в центре мира, а движется вокруг Солнца. Его вывод стал началом большого спора и перевернул привычное представление о Вселенной.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3588139" y="3784633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 телескопе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Галилео Галилей направил телескоп к небу и увидел факты, которые поддержали новую теорию. Фазы Венеры и спутники Юпитера стали убедительными доказательствами для многих ученых.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6320305" y="3784633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взглядов
</a:t>
            </a:r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изменили не только астрономию, но и мышление людей. Когда старая схема перестала работать, на ее место пришло более точное объяснение движения небесных тел.
</a:t>
            </a:r>
            <a:endParaRPr lang="en-US" sz="11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все падает и движется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показал, что движение можно описать общими законами. Благодаря этому стало понятнее, почему мяч летит, тело падает и предметы меняют скорость.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расчеты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сравнивал наблюдения, проводил расчеты и искал повторяющиеся закономерности. Такой подход помог доказать, что одни и те же правила действуют в разных ситуациях.
</a:t>
            </a:r>
            <a:endParaRPr lang="en-US" sz="998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небо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было то, что эти законы работают и на Земле, и в космосе. Это связало поведение обычных предметов с движением небесных тел.
</a:t>
            </a:r>
            <a:endParaRPr lang="en-US" sz="1103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науки и 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Ньютона стали основой физики и инженерии. Без них трудно представить строительство, транспорт, расчеты траекторий и множество современных технологий.
</a:t>
            </a:r>
            <a:endParaRPr lang="en-US" sz="9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78" y="385153"/>
            <a:ext cx="2325606" cy="18486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37" y="385153"/>
            <a:ext cx="2325606" cy="18486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341" y="385153"/>
            <a:ext cx="2325606" cy="18486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167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под микроскопом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5241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первым увидел в микроскоп крошечный мир, скрытый от обычного глаза. Его наблюдения показали, что в капле воды и на поверхности предметов живут многочисленные существа.
</a:t>
            </a:r>
            <a:endParaRPr lang="en-US" sz="1117" dirty="0"/>
          </a:p>
        </p:txBody>
      </p:sp>
      <p:sp>
        <p:nvSpPr>
          <p:cNvPr id="12" name="Text 3"/>
          <p:cNvSpPr txBox="1"/>
          <p:nvPr/>
        </p:nvSpPr>
        <p:spPr>
          <a:xfrm>
            <a:off x="3548099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и 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Луи Пастер связал микробы с болезнями и порчей пищи. Его опыты помогли понять, почему важно соблюдать чистоту, правильно хранить продукты и защищаться от заражения.
</a:t>
            </a:r>
            <a:endParaRPr lang="en-US" sz="1175" dirty="0"/>
          </a:p>
        </p:txBody>
      </p:sp>
      <p:sp>
        <p:nvSpPr>
          <p:cNvPr id="13" name="Text 4"/>
          <p:cNvSpPr txBox="1"/>
          <p:nvPr/>
        </p:nvSpPr>
        <p:spPr>
          <a:xfrm>
            <a:off x="6438003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ученые научились объяснять работу невидимых организмов, медицина стала точнее, а привычки людей изменились. Появились новые правила гигиены, обработки пищи и профилактики инфекций.
</a:t>
            </a:r>
            <a:endParaRPr lang="en-US" sz="11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и защита от болезней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помогает организму заранее познакомиться с безопасным образцом возбудителя. После такой подготовки иммунная система быстрее распознаёт угрозу и сдерживает болезнь до её развития.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Первую успешную прививку против оспы провёл Эдвард Дженнер в 1796 году. Позже работы Луи Пастера помогли понять, как усиливать защиту и создавать новые вакцины.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прививки снизили число опасных заболеваний и тяжёлых осложнений. Особенно важны они там, где болезнь может быстро распространяться и угрожать целым сообществам.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работает лучше всего вместе с чистой водой, гигиеной и наблюдением врачей. Так защита становится не только личной, но и общей.
</a:t>
            </a:r>
            <a:endParaRPr lang="en-US" sz="8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опыта к связи на расстоянии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исследований Фарадея и Ампера к телеграфу Морзе и быстрому обмену сообщениями.
</a:t>
            </a:r>
            <a:endParaRPr lang="en-US" sz="21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наследственность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учёные сравнили данные о клетках и передаче признаков от родителей к детям. Эти наблюдения подсказали, что наследственность должна иметь материальную основу.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Джеймс Уотсон и Фрэнсис Крик, опираясь на данные Розалинд Франклин, предложили модель двойной спирали. Она показала, как хранится и копируется информация.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стало понятно, почему у родственников есть общие черты, но нет полного совпадения. ДНК объяснила связь между строением клетки и наследованием.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быстро превратилось в основу генетики, диагностики и современной медицины. Оно помогло точнее изучать болезни, наследование признаков и развитие организмов.
</a:t>
            </a:r>
            <a:endParaRPr lang="en-US" sz="7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вопроса к доказательству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 строится на проверке идей, сборе фактов и готовности изменить предположение после новых результатов.
</a:t>
            </a:r>
            <a:endParaRPr lang="en-US" sz="21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проверенное знание делает повседневную жизнь точнее и безопаснее. Чем больше открытие проходит проверок, тем заметнее его польза для 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открытий растут точность, скорость и безопасность. Это особенно заметно в медицине, связи и образовании.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сравнительная шкала по содержанию модуля.
</a:t>
            </a:r>
            <a:endParaRPr lang="en-US" sz="1224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 открытий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230" y="1734836"/>
            <a:ext cx="265387" cy="30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4805" y="1734836"/>
            <a:ext cx="265387" cy="30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230" y="3561561"/>
            <a:ext cx="265387" cy="303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4805" y="3561561"/>
            <a:ext cx="265387" cy="303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ошибки и повторение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82083" y="2452684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опыт дал неожиданный результат, это не провал, а подсказка. Ошибка помогает заметить лишние предположения и уточнить, что именно нужно проверить ещё раз.
</a:t>
            </a:r>
            <a:endParaRPr lang="en-US" sz="1230" dirty="0"/>
          </a:p>
        </p:txBody>
      </p:sp>
      <p:sp>
        <p:nvSpPr>
          <p:cNvPr id="14" name="Text 3"/>
          <p:cNvSpPr txBox="1"/>
          <p:nvPr/>
        </p:nvSpPr>
        <p:spPr>
          <a:xfrm>
            <a:off x="482073" y="1636130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как подсказка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923658" y="2452684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удачный опыт ещё не означает закон природы. Чтобы вывод стал надёжным, его повторяют в тех же условиях и сравнивают с результатами других наблюдений.
</a:t>
            </a:r>
            <a:endParaRPr lang="en-US" sz="1230" dirty="0"/>
          </a:p>
        </p:txBody>
      </p:sp>
      <p:sp>
        <p:nvSpPr>
          <p:cNvPr id="16" name="Text 5"/>
          <p:cNvSpPr txBox="1"/>
          <p:nvPr/>
        </p:nvSpPr>
        <p:spPr>
          <a:xfrm>
            <a:off x="4923648" y="1636130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опыта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482083" y="4279409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учёные могут использовать разные приборы, но получать сходный результат. Совпадение данных делает открытие сильнее и уменьшает риск случайной ошибки или неточности.
</a:t>
            </a:r>
            <a:endParaRPr lang="en-US" sz="1121" dirty="0"/>
          </a:p>
        </p:txBody>
      </p:sp>
      <p:sp>
        <p:nvSpPr>
          <p:cNvPr id="18" name="Text 7"/>
          <p:cNvSpPr txBox="1"/>
          <p:nvPr/>
        </p:nvSpPr>
        <p:spPr>
          <a:xfrm>
            <a:off x="482073" y="3462855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другими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923658" y="4279409"/>
            <a:ext cx="3567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знание появляется там, где факты важнее предположений. Поэтому наука ценит не только быстрый ответ, но и тщательную проверку каждого шага.
</a:t>
            </a:r>
            <a:endParaRPr lang="en-US" sz="1230" dirty="0"/>
          </a:p>
        </p:txBody>
      </p:sp>
      <p:sp>
        <p:nvSpPr>
          <p:cNvPr id="20" name="Text 9"/>
          <p:cNvSpPr txBox="1"/>
          <p:nvPr/>
        </p:nvSpPr>
        <p:spPr>
          <a:xfrm>
            <a:off x="4923648" y="3462855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важнее догадки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 технологии в науке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Совместные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открытия часто начинаются с наблюдений, сделанных не одним человеком, а целой группой. Коллеги замечают детали, задают вопросы и помогают проверить первые выводы.
</a:t>
            </a:r>
            <a:endParaRPr lang="en-US" sz="832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Сила приборов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расширяют возможности науки: телескоп показывает далёкое небо, микроскоп — невидимый мир, а точные измерения делают выводы более надёжными и понятными.
</a:t>
            </a:r>
            <a:endParaRPr lang="en-US" sz="832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Память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и карты сохраняют результат работы для других исследователей. Благодаря этому идеи можно сравнивать, уточнять и развивать даже спустя много лет.
</a:t>
            </a:r>
            <a:endParaRPr lang="en-US" sz="868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Общий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Лаборатории и обсуждения делают проверку быстрее и точнее. Когда учёные делятся данными, новые открытия появляются не случайно, а как результат общего труда.
</a:t>
            </a:r>
            <a:endParaRPr lang="en-US" sz="8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1886840"/>
            <a:ext cx="3400500" cy="11551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по материалам модуля 8.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 на вопросы и проверь, насколько хорошо ты помнишь ключевые открытия модуля.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ответы понятны, значит ты умеешь связывать открытие, учёного и его влияние на мир.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на будущее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одно открытие — например, вакцины, телеграф или ДНК — и назови два-три последствия. Покажи, как оно изменило жизнь людей сразу и в будущем.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причину и результат: что именно стало возможным благодаря этому открытию, кто получил пользу и в какой области изменения оказались особенно заметны.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примеры из жизни: школа, больница, дорога, дом, связь или наука. Так ответ будет не только точным, но и убедительным.
</a:t>
            </a:r>
            <a:endParaRPr lang="en-US" sz="12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начинается с вопроса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открытия меняют мир тогда, когда идея проходит проверку и помогает людям в жизни. Наука развивается шаг за шагом: через вопросы, ошибки, сотрудничество и новые задачи.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2026-07-25T08:55:08Z</dcterms:created>
  <dcterms:modified xsi:type="dcterms:W3CDTF">2026-07-25T08:55:08Z</dcterms:modified>
</cp:coreProperties>
</file>