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Вампилов и «Несравненный Наконечников»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 «обычном» человеке, который мечтает казаться значительным, но сталкивается с собственной правдой.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Вампилов и место пьесы в творчестве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Валентинович Вампилов (1937–1972) стал одним из самых заметных советских драматургов XX века. Его пьесы показывают повседневность и внутренние переживания. «Несравненный Наконечников» — лирическая комедия, где смешное соединяется с грустным: самообман, неловкость и надежда на перемены.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Наконечников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Наконечников хочет выглядеть уверенным и необыкновенным: ему нравятся сильные слова, внимание окружающих и ощущение собственной важности.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 бравадой видны растерянность и зависимость от чужих оценок: герой боится быть «обычным» и постоянно проверяет себя на чужое одобрение.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держится на несоответствии: кем он мечтает казаться и кем оказывается в реальности, когда слова сталкиваются с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и комизм ситуации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разрыва: Наконечников оценивает себя высоко, а другие замечают совсем другое. Он пытается держать «осанку значимости», но поведение выдает неуверенность и неловкость.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ситуацию легко представить как провинциальную тесную комнату: мало пространства и небогатые вещи усиливают напряжённую позу героя, который будто старается «вырасти» на глазах у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0250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Обыденность без блеска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тянется буднично и однообразно: многое повторяется изо дня в день. На таком фоне особенно заметны мечты Наконечникова о признании и стремление выделиться.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Иллюзия исключительности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обстановка помогает понять, почему герой так цепляется за иллюзию. Здесь проще увидеть контраст между тем, что он обещает, и тем, что у него получается на деле.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 ожидание оценки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провинции люди чаще «на виду», поэтому любая демонстрация важности звучит громче. Герой острее чувствует, что его постоянно сравнивают, и пытается удержать образ.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среда в пьесе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пьесы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сюжета: от обычной жизни к разоблачению образа.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пьесе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строит эффект за счёт иронии, точных бытовых деталей и наблюдательной речи персонажей. Смешное появляется из неловкости, преувеличений и несостыковок между словом и делом.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часто опираются на короткие фразы, паузы и разговорную интонацию. Такое письмо делает сцены живыми: читатель быстро понимает, где герой «играет роль».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комедийности заметно и сочувствие автора: он не унижает человека, а мягко подсвечивает его слабость — неумение быть собой, страх показаться хуже.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внешняя убедительность держится на впечатлении, а не на устойчивых качествах и действиях.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описания черт Наконечникова в учебно-методическом материале к пьесе, качественное распределение по степени заметности.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5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Наконечникова в восприятии читателя
</a:t>
            </a:r>
            <a:endParaRPr lang="en-US" sz="2935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«впечатления», тем сильнее видно противоречие образа и характера, поэтому герой одновременно смешит и вызывает жалость.
</a:t>
            </a:r>
            <a:endParaRPr lang="en-US" sz="116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кажется смешным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Наконечников смешит не злостью, а чрезмерным стремлением выглядеть лучше, чем он есть. Он старается произвести сильное впечатление, но часто выходит наоборот.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слова опережают поступки: он говорит больше, чем делает, и нередко переоценивает собственные возможности. Из-за этого возникают неловкие ситуации и недоразумения.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узнаваемо многим школьникам: желание казаться сильнее или умнее знакомо и в подростковой среде, где особенно важны статус и мнение других.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здесь связан с человеческой слабостью, а не с злым намерением. Понимание «почему так происходит» переводит смех в сочувствие и размышление.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70536" y="1584025"/>
            <a:ext cx="3093529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пьесы и их значение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тему, её проявление в пьесе и смысл для читателя, чтобы точнее понять главную мысль произведения.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помогает увидеть человеческие слабости без грубости и выводит к честности с самим собой: значимость рождается из поступков, а не из позы.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В. Вампилова «Несравненный Наконечников».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пьесе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разоблачение вместо грубой насмешки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не превращает Наконечникова в «злодея». Автор показывает, как легко запутаться в собственной картинке о себе. Комизм возникает из несоответствия между словами и поступками, а не из желания унизить человека.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за человека и его внутреннюю уязвимость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бравадой просвечивает тревога и страх выглядеть обычным. Именно поэтому в смешных моментах слышится печальная нотка: герой одинок в своём стремлении казаться сильнее. Так рождается сочувствие зрителя.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которая оставляет надежду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Полутень, пауза, спокойная бытовая сцена подчёркивают, что напряжение живёт внутри героя. Авторская интонация мягкая: читатель видит ошибку, но не чувствует злости. В этой интонации — шанс на перемену и понимание.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персонажей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«паузы смысла»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часто короткие и прерывистые, как будто герой не успевает за собственными словами. Недосказанность и паузы помогают почувствовать неловкость и внутреннее напряжение.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самоподтверждение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Наконечников нередко возвращается к одним и тем же формулировкам, словно доказывает важность самому себе. Повтор усиливает эффект напыщенности и показывает зависимость от впечатления окружающих.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манера при слабом результате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героя звучит уверенно и даже торжественно, но поступки не дотягивают до заявленного. Так диалог сразу раскрывает несоответствие между образом и реальностью.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комедии к серьёзному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драматургического перехода: от смешной ситуации к вопросу о достоинстве и честности.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Наконечников вызывает улыбку и жалость: внешняя комичность связана с внутренней неуверенностью. Это сочетание делает пьесу по-настоящему сильной и человечной.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одновременно возникают две реакции, которые помогают понять героя глубже, чем просто «смешной или плохой».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пьесы А. В. Вампилова «Несравненный Наконечников» (наблюдение по сценам)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смешное не отменяет печального: когда герой «проваливается» в собственном образе, зритель одновременно замечает и слабость, и попытку выбраться из неё.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качественным особенностям текста и сцен пьесы «Несравненный Наконечников» (без привязки к конкретным опросам)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читателя и зрителя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сочувствие и размышление: они появляются там, где комедия показывает внутреннюю правду. Так драматургия соединяет смех и внутреннюю печаль без жестокости.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99857" y="1648750"/>
            <a:ext cx="1576487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художественные решения с тем, как они работают на смысл: из бытового и комического рождается сочувствие и размышление о достоинстве.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Комедийные приёмы (неловкость, несоответствие слов и дела, живой диалог) последовательно приводят к смыслу: человеку нужна честность и внутренняя работа, а не красивая поза.
</a:t>
            </a:r>
            <a:endParaRPr lang="en-US" sz="982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А. В. Вампилова «Несравненный Наконечников» (анализ текста)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пьесы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остаётся интересной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говорит о том, что знакомо школьникам: хочется понравиться, произвести впечатление и не выглядеть слабым. Эти желания меняются по форме, но смысл остаётся понятным.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Наконечников узнаваем как тип человека, который уверен в образе, но не в себе. Поэтому воспринимается не как «далёкий персонаж», а как живой знакомый.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легко считываются, а внутренние сомнения заставляют задуматься. Такое сочетание помогает удерживать внимание и через годы после создания пьесы.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пьесы с жизнью школьника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Наконечников напоминает ситуации, когда человек преувеличивает успехи или старается выглядеть «круче», чем есть на самом деле. В школьной жизни этому соответствует стремление удерживать высокий статус любой ценой.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коридоре, в компании или в разговоре на перемене особенно заметны самооценка и страх оказаться незаметным. Пьеса показывает, почему уважение, построенное на внешнем впечатлении, быстро даёт трещину.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делает значительным не громкое самовосхваление, а честность, достоинство и конкретные поступки. Вампилов сталкивает героя с реальностью, и она оказывается важнее красивых слов.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слабость у Наконечникова не случайна: она служит защитой от одиночества и неуверенности. Герой прячет уязвимость за попыткой казаться сильным и необычным.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важностью часто стоит страх: как будто уважение можно заслужить только картинкой. Пьеса учит видеть этот механизм и не путать внимание с настоящей ценностью.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смысловом акценте — уважение к человеку без жестокости. Понимание приходит тогда, когда мы признаём свою внутреннюю правду и готовы быть собой.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Наконечников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Наконечников — яркий пример того, как в одной истории соединяются смех и грусть. Пьеса учит замечать слабости без жестокости, ценить честность и понимать: настоящая значимость растёт из внутренней работы над собой.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2026-05-15T05:11:34Z</dcterms:created>
  <dcterms:modified xsi:type="dcterms:W3CDTF">2026-05-15T05:11:34Z</dcterms:modified>
</cp:coreProperties>
</file>