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Гродненская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Беларуси, где история, экономика и природа образуют единый регион.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Гродненская область находится на северо-западе Беларуси и выделяется пограничным положением, старинными городами, развитым сельским хозяйством и заметной туристической привлекательностью.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Беларуси с ярким характером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 и соседство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расположена на западе страны и имеет выход к границам Европейского союза, что придаёт ей важное транзитное значение и усиливает внешние связи.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оси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Неман и Щара формируют природный каркас территории, а вместе с лесами и озёрами создают благоприятные условия для жизни и отдыха.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Узловое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область удобно расположена между Минском, Вильнюсом и Варшавой, поэтому через неё проходят устойчивые транспортные и торговые направления.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Польшей и Литвой делает регион пространством активных контактов, где особенно заметны логистика, приграничная экономика и культурный обмен.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 региона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Равнинная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области в основном равнинный, поэтому территория удобна для земледелия, строительства и размещения транспортных коммуникаций.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Мягкий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возвышенности и речные долины разнообразят ландшафт, но не создают резких перепадов высот, характерных для горных районов.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Умеренный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умеренно-континентальный: лето достаточно тёплое, зима сравнительно мягкая, а осадков хватает для сельского хозяйства и лесов.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природные условия поддерживают рекреацию, устойчивое землепользование и развитие природных территорий с высокой хозяйственной ценностью.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входила в состав Великого княжества Литовского, где развивались замки, города и торговые пути.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Посполитая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регион оказался в составе Речи Посполитой, что усилило многокультурные связи и изменило административную структуру.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XIX–XX веках область пережила смену государственных границ, войны и социальные преобразования, повлиявшие на города и хозяйство.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регион развивался в составе БССР, а затем современной Беларуси, сохраняя историческое наследие и обновляя экономику.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средневековых центров к современной области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крупнейшие города области и их основные функции: управление, промышленность, культура и туризм.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области различаются по специализации и вместе формируют сбалансированную систему управления, производства и туризма.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административному устройству и функциональному профилю городов Гродненской области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устройство и ключевые города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83024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Гродно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Гродно выступает главным историческим и культурным центром области: здесь сосредоточены музеи, архитектурные памятники и важные административные функции.
</a:t>
            </a:r>
            <a:endParaRPr lang="en-US" sz="1050" dirty="0"/>
          </a:p>
        </p:txBody>
      </p:sp>
      <p:sp>
        <p:nvSpPr>
          <p:cNvPr id="12" name="Text 2"/>
          <p:cNvSpPr txBox="1"/>
          <p:nvPr/>
        </p:nvSpPr>
        <p:spPr>
          <a:xfrm>
            <a:off x="2589155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Лида сочетает промышленное развитие с ярким туристическим образом, который формирует Лидский замок и связанная с ним городская история.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4656122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Новогрудок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Новогрудок сохраняет особое место в исторической памяти региона и привлекает как точка познавательных маршрутов и панорамных видов.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726013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Слоним и Волковыск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Слоним и Волковыск выполняют районные промышленные, транспортные и сервисные функции, поддерживая повседневную жизнь окружающих территорий.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и их роли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опирается не только на промышленность, но и на переработку сельхозсырья, что делает экономику более устойчивой.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переработка и смежные отрасли, а значит экономика региона зависит от сырья, транспорта и рынков сбыта.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отраслевой структуре экономики Гродненской области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области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сельскому хозяйству и пищевой переработке Гродненской области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переработка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Агропромышленный комплекс области строится на сочетании выращивания сырья и его последующей переработки на местных предприятиях.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между полем, фермой и заводом обеспечивает занятость, добавленную стоимость и устойчивость сельских районов.
</a:t>
            </a:r>
            <a:endParaRPr lang="en-US" sz="12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связывает область с соседними территориями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области с внутренними и внешними маршрутами Беларуси, Польши и Литвы.
</a:t>
            </a:r>
            <a:endParaRPr lang="en-US" sz="18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вуз задаёт образовательный профиль области и помогает удерживать кадры на месте.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Гродненский государственный университет имени Янки Купалы, официальный сайт.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Гродненский государственный университет имени Янки Купалы — опорный центр подготовки специалистов для региона.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культурной Гродненщины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слышно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31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Гродно легко читается как город культурных пересечений: здесь рядом стоят католические, православные и иудейские памятники, а музейные экспозиции напоминают о многослойной истории региона. Архитектура и городские фестивали делают это наследие заметным и сегодня.
</a:t>
            </a:r>
            <a:endParaRPr lang="en-US" sz="88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маршрут Новогрудка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Новогрудок связывают с исторической памятью и литературной традицией, а также с маршрутами, которые ведут к древним укреплениям и панорамным видам. Для школьной экскурсии это удобный пример того, как история становится частью городской среды.
</a:t>
            </a:r>
            <a:endParaRPr lang="en-US" sz="953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 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2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кухня и ремёсла помогают увидеть повседневную культуру без музейной витрины: в ней сохраняются домашние рецепты, традиции гостеприимства и ручная работа мастеров. Именно такие детали делают регион узнаваемым и живым для жителей и гостей.
</a:t>
            </a:r>
            <a:endParaRPr lang="en-US" sz="9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области за выходные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построен по последовательности городов, удобной для однодневной или двухдневной поездки.
</a:t>
            </a:r>
            <a:endParaRPr lang="en-US" sz="19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опорные точки маршрута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Коложская церковь и кварталы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Коложская церковь и старые кварталы показывают редкое для региона сочетание древней духовной культуры и городской среды. Эти объекты ценны не только возрастом, но и тем, как они сохранили подлинный облик прошлого.
</a:t>
            </a:r>
            <a:endParaRPr lang="en-US" sz="896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 Гродно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Гродно стоит начать с исторического центра: здесь сосредоточены замки, старые улицы и памятники разных эпох. Это лучшее место, чтобы почувствовать, как город соединяет европейскую архитектурную традицию и белорусскую историю.
</a:t>
            </a:r>
            <a:endParaRPr lang="en-US" sz="894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и природные пейзажи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Августовский канал добавляет к маршруту природный и инженерный сюжет: это место для прогулок, воды и спокойного отдыха. Оно хорошо показывает, что туризм в области держится не только на памятниках, но и на ландшафте.
</a:t>
            </a:r>
            <a:endParaRPr lang="en-US" sz="896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как символы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Лидский и Новогрудский замки формируют сильную историческую линию маршрута. Первый связан с оборонной архитектурой, второй — с памятью о ранних государственных традициях и знаковых страницах прошлого.
</a:t>
            </a:r>
            <a:endParaRPr lang="en-US" sz="8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сохраняет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Августовская пуща воспринимается как большой зелёный массив, где лесные тропы соседствуют с тишиной и редкими видами живой природы. Для туриста это пространство наблюдений, а для региона — важный природный резерв и место бережного отдыха.
</a:t>
            </a:r>
            <a:endParaRPr lang="en-US" sz="93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под 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и охраняемые территории показывают, что природное богатство области не исчерпывается красивыми видами. Это ещё и система сохранения биоразнообразия, где экологическая ценность напрямую связана с ответственным отношением человека.
</a:t>
            </a:r>
            <a:endParaRPr lang="en-US" sz="950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болота и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рек и водно-болотные участки особенно важны для птиц, растений и устойчивости ландшафтов. Они работают как естественные фильтры воды и создают среду, где природа остаётся чувствительной к любым изменениям.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Гродненщины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 — охрана природы и рациональное использование ресурсов — должны работать одновременно.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природоохранных территориях Гродненской области и официальным региональным сведениям.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занимают значительную часть области и помогают сохранять леса, водоёмы и редкие виды. Это основа устойчивого развития региона.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население области концентрируется в крупнейших центрах, прежде всего в Гродно. Остальные города формируют второй уровень расселения и поддерживают связь с сельскими районами.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областной центр резко выделяется по роли, а остальные города образуют устойчивую сеть районных центров.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административной структуре Гродненской области.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расселение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рядом с домом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первые профессиональные шаги здесь часто связаны с университетом, колледжами и практикой на местных предприятиях. Для подростков это означает понятную траекторию от школьного выбора к востребованной профессии.
</a:t>
            </a:r>
            <a:endParaRPr lang="en-US" sz="1181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разных секторах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и аграрные хозяйства задают ритм трудовой жизни в области. Многие семьи связаны с производством, переработкой сырья и обслуживанием местного рынка, поэтому занятость остаётся достаточно разнообразной.
</a:t>
            </a:r>
            <a:endParaRPr lang="en-US" sz="1133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Удобства городской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заметны кафе, спортивные залы, библиотеки, дома культуры и торговые центры. Это создаёт привычный для жителей баланс между спокойным образом жизни и доступом к современным услугам.
</a:t>
            </a:r>
            <a:endParaRPr lang="en-US" sz="119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досуг включает прогулки, фестивали, поездки по соседним городам и встречи на культурных площадках. Такой уклад делает регион удобным для жизни без ощущения перенасыщенности и спешки.
</a:t>
            </a:r>
            <a:endParaRPr lang="en-US" sz="119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живёт область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83024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требует от предприятий и учреждений более быстрых процессов, новых навыков и современного управления данными. Для области это означает не только техническое обновление, но и переобучение работников.
</a:t>
            </a:r>
            <a:endParaRPr lang="en-US" sz="963" dirty="0"/>
          </a:p>
        </p:txBody>
      </p:sp>
      <p:sp>
        <p:nvSpPr>
          <p:cNvPr id="12" name="Text 2"/>
          <p:cNvSpPr txBox="1"/>
          <p:nvPr/>
        </p:nvSpPr>
        <p:spPr>
          <a:xfrm>
            <a:off x="2589155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производства важна для пищевой, машиностроительной и строительной отраслей. Обновление оборудования повышает качество продукции, а также помогает удерживать конкурентоспособность на внутреннем и внешнем рынках.
</a:t>
            </a:r>
            <a:endParaRPr lang="en-US" sz="903" dirty="0"/>
          </a:p>
        </p:txBody>
      </p:sp>
      <p:sp>
        <p:nvSpPr>
          <p:cNvPr id="13" name="Text 3"/>
          <p:cNvSpPr txBox="1"/>
          <p:nvPr/>
        </p:nvSpPr>
        <p:spPr>
          <a:xfrm>
            <a:off x="4656122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способен поддержать малые города, если развивать маршруты, сервис и сохранение памятников. Тогда историческое наследие будет работать не только на имидж, но и на новые рабочие места.
</a:t>
            </a:r>
            <a:endParaRPr lang="en-US" sz="1025" dirty="0"/>
          </a:p>
        </p:txBody>
      </p:sp>
      <p:sp>
        <p:nvSpPr>
          <p:cNvPr id="14" name="Text 4"/>
          <p:cNvSpPr txBox="1"/>
          <p:nvPr/>
        </p:nvSpPr>
        <p:spPr>
          <a:xfrm>
            <a:off x="6726013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и 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Приграничное сотрудничество открывает возможности для логистики, обмена опытом и совместных проектов. В сочетании с экологичными технологиями это создаёт основу для более устойчивого развития региона.
</a:t>
            </a:r>
            <a:endParaRPr lang="en-US" sz="958" dirty="0"/>
          </a:p>
        </p:txBody>
      </p:sp>
      <p:sp>
        <p:nvSpPr>
          <p:cNvPr id="15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направления будущего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Гродненская область: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Гродненская область выделяется сочетанием древней истории, сильной экономики и выразительного культурного ландшафта. Это регион, где природные территории, города и международные связи формируют целостный образ северо-запада Беларуси.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2026-07-27T03:29:16Z</dcterms:created>
  <dcterms:modified xsi:type="dcterms:W3CDTF">2026-07-27T03:29:16Z</dcterms:modified>
</cp:coreProperties>
</file>