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у причастия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связь с действием и признаком предмета.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удобно изучать рядом с глаголом: оно образуется от него и сохраняет его грамматические признаки. Это помогает отличать причастие от прилагательного и деепричастия, если опираться на исходное слово.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между глаголом и признаком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предмета, связанный с действием: бегущий мальчик, прочитанная книга, окрашенный забор. Слово сообщает не только качество, но и то, что происходит с предметом.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причастию можно поставить вопросы какой? какая? какое? какие? Именно поэтому оно похоже на прилагательное, но внутри него остаётся смысл действия, от которого оно образовано.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не существует отдельно от действия: оно образуется от глагола и связано с ним по смыслу. Чтобы понять слово точнее, нужно найти исходный глагол и его форму.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двух частей речи. От глагола оно получает вид, время и возвратность, а от прилагательного — способность обозначать признак предмета и изменяться по роду, числу и падежу.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6313" y="1263800"/>
            <a:ext cx="3914724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глагольные признаки может сохранять причастие и как это видно в речи.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сохранять сразу несколько глагольных признаков, поэтому его нужно анализировать не только как признак предмета, но и как форму, связанную с действием.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«Признаки глагола у причастия».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 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какого глагола образуется причастие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от 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образуется только от глагола: рисовать — рисующий, решить — решённый, читать — читающий. Без исходного глагола невозможно точно определить форму и значение слова.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подсказывает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исходному глаголу можно понять, какой у причастия вид, время и значение действия. Это особенно важно, когда слово внешне похоже на прилагательное.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можно представить так: глагол → причастие → признак предмета по действию. Такая схема помогает запомнить, что причастие не просто называет признак, а делает это через действие.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соотнести с глаголом и найти в нём значение действия, значит, перед нами причастие. Такой способ разбора помогает не путать его с другими частями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причастия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несовершенного вида обычно образуются причастия настоящего времени: читающий, решаемый. Они показывают действие, которое происходит сейчас или повторяется, не указывая на его завершённость.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совершенного вида образуются причастия прошедшего времени: прочитавший, решённый. Такие формы связаны с действием, которое уже завершилось, и результат этого действия важен.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помогает понять, закончилось действие или ещё продолжается. Поэтому по причастию можно не только назвать признак предмета, но и точнее представить само действие.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вид, сначала находят исходный глагол. Затем проверяют, отвечает ли он на вопрос что делать? или что сделать? Это и помогает правильно назвать форму причастия.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«Признаки глагола у причастия».
</a:t>
            </a:r>
            <a:endParaRPr lang="en-US" sz="103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форма причастия зависит от исходного глагола и способа образования, поэтому важно сначала определить его вид.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причастий представлены только две временные формы: настоящая и прошедшая. Будущего времени нет, потому что образование причастия связано с видом глагола.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времени бывают у причастий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и прошедшего времени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прошедшего времени называют признак предмета по уже завершённому действию: пришедший, написанный, побелевший. В них особенно заметен результат действия, а не его процесс.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времени образуются только от глаголов несовершенного вида: идущий, пишущий, любимый. Они помогают назвать признак предмета через действие, которое происходит в данный момент.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форма помогает понять, когда произошло действие и как оно связано с предметом. Это делает описание более точным и позволяет лучше различать формы причастий.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связано с несовершенным видом, а прошедшее — чаще с совершенным. Поэтому при разборе причастия сначала проверяют исходный глагол, а потом называют его форму.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видом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989" y="1361259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65524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 в причастиях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 показывает, что действие направлено на самого действующего лица или предмет. Например, умывающийся ребёнок сам совершает действие, которое относится к нему же.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 себя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причастия сохраняют суффикс -ся или -сь: умывающийся, улыбающийся, разбудившийся. По этому признаку легко увидеть, что форма связана с возвратным глаголом.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возвратности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 причастия совпадает с возвратностью исходного глагола. Если глагол возвратный, то и причастие обычно сохраняет этот признак без изменений.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глаголом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при причастии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часто сопровождается зависимыми словами, которые уточняют, как именно произошло действие. Например, в сочетании прочитанная учеником книга становится ясно, кто выполнил действие.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или чем совершено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могут называть исполнителя действия или предмет, с которым оно связано: построенный строителями дом, увиденный из окна поезд. Благодаря этому смысл становится точнее.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произошло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зависимые слова показывают время или обстоятельства действия: прочитанная вчера книга, встретивший на улице друг. Такие слова помогают лучше представить ситуацию.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зависимыми словами делает предложение содержательнее и яснее. Причастный оборот помогает не просто назвать предмет, а подробно описать его признак по действию.
</a:t>
            </a:r>
            <a:endParaRPr lang="en-US" sz="10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глагольные признаки у причастия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от вопроса к исходному глаголу и грамматическим признакам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 действие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 зависимые слова, которые уточняют действие. Вместе они образуют более точное описание предмета, чем одно причастие без дополнительных слов.
</a:t>
            </a:r>
            <a:endParaRPr lang="en-US" sz="1257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показывает, кто совершает действие, над чем оно произведено или когда произошло. Благодаря этому предложение становится понятнее и помогает увидеть связь между предметом и действием.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причастный оборот делает описание более содержательным. Он позволяет кратко сообщить сразу две вещи: признак предмета и действие, с которым этот признак связан.
</a:t>
            </a:r>
            <a:endParaRPr lang="en-US" sz="1292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вроде «ученик, читающий книгу» или «дом, построенный строителями» оборот помогает уточнить смысл. Без зависимых слов высказывание было бы менее точным и выразительным.
</a:t>
            </a:r>
            <a:endParaRPr lang="en-US" sz="12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грамматических признаков по школьному курсу русского языка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могут отвечать на вопрос какой? , но по смыслу они устроены по-разному и по-разному ведут себя в 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обозначает только признак, а причастие связывает признак с действием и сохраняет глагольные категории.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прилагательное: сходство и различие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причастие с прилагательным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слову можно восстановить глагол и увидеть действие, перед вами, скорее всего, причастие. У прилагательного такого смыслового шага нет: оно называет признак прямо.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часто связано с зависимыми словами, которые уточняют, кем, чем или когда совершено действие. Для прилагательного такие связи не являются обязательными и не определяют его природу.
</a:t>
            </a:r>
            <a:endParaRPr lang="en-US" sz="1168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«любимый», «мороженый», «жареный» могут быть прилагательными, если действие не ощущается. Но в сочетаниях «любимый человеком», «мороженная в морозильнике» и «жаренный на сковороде» видно действие.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проверку по глаголу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назвать исходный глагол и определить его вид и время, это сильный признак причастия. У прилагательного такой проверки нет, потому что оно не связано с действием.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«Причастие»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глагольные признаки сохраняет причастие и как они проявляются в слове и в 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одновременно сохраняет несколько признаков глагола, поэтому его нужно рассматривать и по форме, и по смыслу.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признаков глагола у 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причастиях прошедшего времени встречаются суффиксы -вш-, -ш-, -енн-, -нн-, -т-. По ним можно определить, что действие уже произошло или завершилось до момента речи.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времени часто имеют суффиксы -ущ-, -ющ-, -ащ-, -ящ-. Они помогают увидеть связь слова с несовершенным видом глагола и распознать форму по звучанию.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присоединяется к основе глагола и помогает образовать новое слово. Поэтому важно сначала найти исходный глагол, а потом объяснить, какая форма причастия получилась.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основой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суффикс сам по себе не даёт полного ответа. Нужно учитывать вид глагола, время и значение действия, чтобы правильно назвать причастие.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суффикс найден верно, легче отличить причастие от других частей речи. Это особенно полезно при разборе слов в тексте и при проверке написания.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правилам образования причастий в школьном курсе русского языка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видно, что причастие создаётся от основы глагола и сохраняет смысл действия, но выражает его как признак предмета.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глаголы дают разные формы причастий, однако принцип образования остаётся общим: исходный глагол определяет вид, время и значение формы.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причастий от глаголов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2950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прилагательным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слово «мороженый» или «любимый» рассматривают только как признак. Нужно проверить, связано ли оно с действием и можно ли назвать исходный глагол.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определяют вид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обратиться к исходному глаголу, трудно понять, какая перед нами форма. Вид и время причастия всегда зависят от глагола, от которого оно образовано.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часто помогают увидеть действие точнее: кто его совершил, над чем оно произведено, когда произошло. Без этой проверки разбор получается неполным.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значение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причастия — связь с действием. Если слово только называет качественный признак и не указывает на действие, перед нами, скорее всего, прилагательное.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причастий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разбора причастия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слово, к которому подходит вопрос какой? какая? какое? какие?. Это поможет выделить форму, которая описывает предмет, а не само действие.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восстановите исходный глагол, от которого образовано слово. Именно он подскажет, есть ли здесь действие и какова грамматическая основа формы.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вид, время и возвратность, если они есть. Эти признаки показывают, что причастие сохраняет связь с глаголом и не является обычным прилагательным.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есть ли рядом слова, уточняющие действие: кем, чем, когда, где. Такие слова помогают точнее описать признак предмета по действию.
</a:t>
            </a:r>
            <a:endParaRPr lang="en-US" sz="1194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о признаке и связано с действием, перед вами причастие. Оно объединяет свойства глагола и прилагательного в одной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показывает признак предмета по действию и при этом сохраняет глагольные признаки: вид, время, возвратность, залог и зависимые слова. Именно поэтому оно занимает особое место в русском языке.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причастии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2026-05-28T18:54:48Z</dcterms:created>
  <dcterms:modified xsi:type="dcterms:W3CDTF">2026-05-28T18:54:48Z</dcterms:modified>
</cp:coreProperties>
</file>