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Хордовые: ключевые черты и значение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хордой — основа биоразнообразия и эволюции на Земле.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хордовых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 появился около 530 миллионов лет назад, претерпел значительные изменения в строении скелета и нервной системы. Их развитие стало основой для формирования современных животных и экосистем.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телосложения хордовых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как основа скелета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хордовых в раннем развитии есть хорда — упругий стержень, который поддерживает тело и обеспечивает форму. Она лежит вдоль спины под нервной трубкой.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Спинная нервная трубка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трубка на спинной стороне формирует центральную нервную систему, которая управляет движениями и реакциями организма, являясь важной чертой хордовых.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и хвост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у всех хордовых существуют жаберные щели для дыхания и постанальный хвост, которые помогают в движении и обмене веществ.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гибкий упругий стержень, обеспечивающий поддержку тела у эмбрионов всех хордовых.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позвоночных хорда обычно замещается позвоночником, но сама структура сохраняется в ранних стадиях развития.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 непозвоночных хордовых хорда играет важную роль, обеспечивая форму и служа опорой мышцам.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основа осевого скелета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подтипа хордовых и их особенности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Оболочники: морские фильтраторы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— морские животные, часто прикреплённые к поверхности. Во взрослом возрасте они теряют хорду, но сохраняют жаберные щели для фильтрации питания из воды.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Бесчерепные: живое свидетельство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Бесчерепные, например, ланцетники, имеют простое тело с хордою на всю жизнь. Они живут в морском песке и питаются микроскопическими организмами.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доминирующие хордовые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обладают черепом и позвоночником, высокой системой органов и разнообразием форм — от рыб и земноводных до птиц и млекопитающих.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видов по классам хордовых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представляют большинство видов, в то время как млекопитающие и птицы имеют меньшее, но значительное разнообразие.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отражает адаптации к разным средам обитания и биологическим стратегиям каждого класса.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46664"/>
            <a:ext cx="251569" cy="223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2268" y="2126473"/>
            <a:ext cx="230737" cy="263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особенности оболочников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преимущественно морские, часто ведут прикреплённый образ жизни на морском дне или на камнях.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фильтруют воду, улавливая микроскопические пищевые частицы через жаберные щели, способствуя очистке морской среды.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теряют хорду, но сохраняют жаберные щели, которые обеспечивают дыхание и питание.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ланцетника узкое, вытянутое и полупрозрачное, что помогает ему сливаться с морским песком, где он живёт зарывшись.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сохраняется у ланцетника на протяжении всей жизни, образуя прочную ось и поддерживая тело.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 питается, фильтруя воду и поглощая мельчайшие частицы, используя жаберные щели для дыхания.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Бесчерепные: организм ланцетника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позвоночных: ключевые черты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и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имеют разветвлённый позвоночник и череп, что обеспечивает защиту мозга и опору для сложных движений и органов.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внутренних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развиты сердце, лёгкие, органы пищеварения и выделения, что позволяет им эффективно адаптироваться к разным условиям.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жизненных стратегий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рыбы, ведущей водный образ жизни, до млекопитающих с развитой социальной структурой — позвоночные демонстрируют большое разнообразие способов выживания.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основные особенности и классы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относятся акулы и скаты, у которых скелет состоит из гибкого хряща, что облегчает движение и сокращает вес тела.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группа рыб с жёстким костным скелетом, покрытым чешуёй, включающая большинство пресноводных и морских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Круглоротые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этим примитивным рыбам относятся миноги и миксины, отличающиеся отсутствием челюстей и особой структурой рта.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имеют уникальную способность адаптироваться к жизни в воде и на суше, используя для дыхания жабры в раннем возрасте и лёгкие во взрослом состоянии.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переходная форма между водой и сушей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кожа тонкая и проницаемая, что обеспечивает эффективный газообмен, но одновременно требует влажной среды для поддержания жизнедеятельности.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земноводных, такие как головастики, питаются и дышат в водной среде, что значительно отличается от образа жизни взрослых особей.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современное загрязнение среды и разрушение мест обитания приводит к сокращению численности многих видов амфибий по всему миру.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рептилий к наземной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потери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рептилий покрыта толстой чешуёй, которая предотвращает испарение воды, позволяя им обитать в сухих условиях. Это важная эволюционная адаптация к жизни на суше.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с твёрдой оболочкой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откладывают яйца с прочными, защищающими зародыш оболочками. Эти яйца способны выдерживать внешние условия, что обеспечивает выживание потомства вне воды.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стратегий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включает черепах, змей и крокодилов с разными образами жизни. Эта адаптивная гибкость помогает рептилиям занимать различные экологические ниши.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птиц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Пёрышки для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снабжены лёгким полым скелетом и перьями, обеспечивающими аэродинамику. Эти структурные особенности позволяют им выполнять сложные манёвры в воздухе.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строят сложные гнёзда и заботятся о потомстве. Кроме того, миграции помогают им выживать в изменчивых климатических условиях.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тонким зрением и слухом, что помогает им эффективно ориентироваться в пространстве и находить пищу в разнообразных средах обитания.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забота млекопитающих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детёнышей молоком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выделяются своим материнским молоком, обеспечивающим молодняк необходимыми питательными веществами для роста и иммунитета.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маленьких грызунов до больших китообразных — млекопитающие приспособились к жизни в самых разных климатах и экологических нишах.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развитие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наблюдается сложное поведение и социальные связи, что способствует выживанию и успешному размножению.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563699"/>
            <a:ext cx="5426700" cy="2569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позвоночных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характеристики среды обитания, типа дыхания, температуры тела и примеры представителей разных классов хордовых.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водной среды к наземной сопровождался изменениями в дыхании и температуре тела, отражая адаптацию к различным условиям.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и учебники по зоологии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49325"/>
            <a:ext cx="234000" cy="1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0176" y="3307602"/>
            <a:ext cx="185850" cy="247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50946" y="3307599"/>
            <a:ext cx="170363" cy="247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ключевых адаптаций хордовых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Перьевой покров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Перьевые структуры обеспечивают полёт и терморегуляцию, что позволило птицам освоить воздушное пространство.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 рыб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эффективно извлекают кислород из воды, поддерживая жизнедеятельность в водной среде.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с твёрдой оболочкой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надёжно защищает зародыш рептилий от высыхания и механических повреждений на суше.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у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питание молодняка, способствуя выживанию и более сложному развитию потомков.
</a:t>
            </a:r>
            <a:endParaRPr lang="en-US" sz="11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земноводных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амфибий с ключевыми изменениями морфологии и среды обитания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хордовых в жизни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в 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обеспечивают мясо, молоко и шерсть — важные продукты питания и сырья. Домашние животные помогают человеку в хозяйственной деятельности.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 источник пищи и 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Рыбные ресурсы — основа питания многих народов. Некоторые виды используются для производства лекарственных средств и научных экспериментов.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влияют на искусство, традиции и науку, обогащая культуру и расширяя знания о природе и её защите.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хордовых и меры защиты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и деградация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Разорание лесов, загрязнение вод и урбанизация приводят к снижению численности многих видов, влияя на экологическое равновесие.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охраняемых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способствует сохранению редких видов и восстановлению популяций в естественной среде.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международные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акты и сотрудничество стран помогают бороться с браконьерством и незаконной торговлей животными.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— ключевая группа животных, обеспечивающая устойчивость природных сообществ. Их сохранение — фундамент для будущего экологического благополучия и научных открытий.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хордовых для экосистем и человека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2026-05-08T20:42:27Z</dcterms:created>
  <dcterms:modified xsi:type="dcterms:W3CDTF">2026-05-08T20:42:27Z</dcterms:modified>
</cp:coreProperties>
</file>