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86145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главного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948900" y="15336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372600" y="293639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тексте и на слайдах — без лишних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пригодится на уроках, при чтении параграфов, в пересказе и при создании слайдов — везде, где нужно быстро увидеть смысл.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слова скрывают смысл, а короткие опоры помогают быстрее понять и запомнить тему.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 по теме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шага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достаточно, чтобы выделить главное в тексте и не потерять смысл.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выделить главное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отвечает за смысл текста: без него трудно понять тему, причину или вывод. Оно помогает увидеть, что действительно нужно запомнить и пересказать.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одинаково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часть часто содержит правило, факт или объяснение. Остальные слова могут уточнять детали, но не всегда помогают быстро понять основную мысль.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Отделить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второстепенные фразы, текст становится короче и понятнее. Тогда легче увидеть, о чём идёт речь, и не путать тему с примерами.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учёбы и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главного нужно не только для чтения, но и для ответа, конспекта и слайда. Это способ сделать информацию удобной для 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главное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главное обычно находится в правилах, определениях и выводах. Эти фрагменты помогают понять тему урока и служат основой для ответа.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Конспект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конспекте важны ключевые мысли, написанные кратко и по делу. Они заменяют длинный текст и помогают быстро повторить материал перед уроком.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пересказе главными становятся опорные слова и последовательность событий. По ним легче восстановить содержание своими словами, не теряя смысл.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презентации главное видно сразу: короткий тезис, несколько фактов и свободное пространство. Такой слайд читается быстро и не перегружает внимание.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важной информации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 называет основную мысль текста или слайда. Он отвечает на вопрос, о чём идёт речь, и обычно стоит в начале или в центре сообщения.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объясняет, что означает понятие. Такие фрагменты часто начинаются словами «это», «называется» или «означает», поэтому их легко заметить.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Причина, следствие и вывод показывают связь между событиями или фактами. Они отвечают на вопросы почему это произошло и к чему это привело.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дата или точный факт делают информацию конкретной. Если они относятся к теме, их стоит отметить как опору для памяти.
</a:t>
            </a:r>
            <a:endParaRPr lang="en-US" sz="10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выделять главное по шагам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работают и для параграфа, и для слайда.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выделения в тексте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Подчеркивание подходит для одного-двух самых важных фрагментов. Если пометок слишком много, они перестают помогать и превращаются в шум.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877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Цветом удобно показать различие между главным, примером и уточнением. Лучше заранее выбрать одну понятную систему и не менять её внутри текста.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753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выделяет правило, определение или итог. Она отделяет важную мысль от остального текста и делает её заметной с первого взгляда.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642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 списки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 списки помогают быстро увидеть структуру материала. Они разбивают большой текст на части, которые легче читать и запоминать.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549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абзацы лучше делить на короткие строки. Тогда взгляд сразу цепляется за смысл, а не теряется в сплошном 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выделять определения и правила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лучше вынести в отдельную строку или рамку. Так его можно прочитать первым и сразу понять, что означает новое понятие.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5533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удобно записывать в форме «если… то…». Такая конструкция показывает условие и результат, поэтому её легко запомнить и применить.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81075" y="230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помогают найти нужное место в тексте. Если встречаются «это значит», «называется» или «означает», перед нами, скорее всего, важная формулировка.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пометки помогают быстро запомнить дату, факт или термин без длинного абзаца.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этой презентации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способа
</a:t>
            </a:r>
            <a:endParaRPr lang="en-US" sz="6954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достаточно, чтобы превратить сложный фрагмент в удобную опору для памяти.
</a:t>
            </a:r>
            <a:endParaRPr lang="en-US" sz="2145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причины к выводу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Причина, следствие и вывод помогают увидеть логику текста.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текст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переработки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старом варианте всё смешалось в один длинный абзац: факты, пример и пояснение стоят рядом, но не помогают быстро понять мысль. Читатель тратит время на лишнее и легко упускает главное.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правки текст становится короче и яснее: сначала идёт точный заголовок, затем два ключевых тезиса, а в конце — один вывод. Теперь смысл виден сразу, без долгого чтения.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детали остаются на виду, а второстепенные примеры уходят в фон. Такой вариант легче пересказать, потому что в нём есть только смысловые опоры и чёткий порядок.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одного слайда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одну основную мысль, которую должен запомнить читатель или слушатель. Если на слайде несколько равных по важности идей, они начинают конкурировать между собой и мешают пониманию.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подача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оставьте только заголовок, главный тезис и несколько опорных пунктов. Короткие формулировки работают лучше длинных абзацев, потому что их легче прочитать и быстро повторить своими словами.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материала всё ещё много, разделите его на два или три слайда. Так каждый блок станет чище, а внимание не будет распыляться на лишние детали.
</a:t>
            </a:r>
            <a:endParaRPr lang="en-US" sz="12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16606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4" y="3418649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694" y="3152300"/>
            <a:ext cx="170363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первую очередь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заголовок сразу показывает тему, а мелкий текст остаётся пояснением. Чем заметнее главный элемент, тем проще понять, с чего начать чтение и что считать основным.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пространство не пустует зря: оно даёт глазам передышку и отделяет один смысловой блок от другого. Благодаря этому слайд выглядит чище и понятнее.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контраст помогает быстро отделить важное от второстепенного. Яркий факт, тёмный заголовок или жирное слово сразу цепляют взгляд и направляют его к нужной части.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элементов подсказывает, что читать первым, вторым и третьим. Когда блоки расположены логично, зрителю не нужно искать смысл по всей странице, и информация воспринимается быстрее.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цвета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для главного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цвет можно оставить для главного тезиса, чтобы он сразу выделялся на фоне остальных элементов. Тогда взгляд быстро находит центральную мысль и не теряется в деталях.
</a:t>
            </a:r>
            <a:endParaRPr lang="en-US" sz="1113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для роли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оттенок пригодится для примеров, предупреждений или дополнительных пометок. Разные роли должны выглядеть по-разному, иначе зритель перестанет замечать смысловые различия.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красок слишком много, слайд становится шумным и утомляет. Несколько одинаково ярких акцентов спорят между собой и мешают понять, что действительно важно.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самый удачный выбор — чёрный текст на белом фоне. Такой вариант не отвлекает и позволяет сосредоточиться на содержании, а не на оформлении.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 делу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списки помогают быстро увидеть структуру темы и не потерять главную мысль. В них важно соблюдать лаконичность: каждый пункт должен нести отдельный смысл и быть понятным с первого взгляда.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 точнее пункты, тем легче увидеть структуру и запомнить содержание.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списков в учебных текстах и слайдах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выделяйте всё подряд: если каждый фрагмент кажется важным, различие между главным и второстепенным исчезает. Выделение должно помогать, а не превращать страницу в пёструю полосу.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оставляйте длинные абзацы без структуры. Когда текст идёт сплошной стеной, читателю трудно найти смысловые опоры, и даже интересная мысль может остаться незамеченной.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используйте один и тот же цвет для разных смыслов. Если правило, пример и предупреждение выглядят одинаково, слайд перестаёт подсказывать, как читать материал.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перегруза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перегружайте слайд мелким шрифтом и лишними словами. Чем больше визуального шума, тем труднее заметить главное и тем медленнее воспринимается информация.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 5 шагов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помогает потренировать поиск темы, фактов и итоговой мысли.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 после сокращения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уберите лишнее: три абзаца, повторяющиеся фразы и длинные пояснения. Оставьте только то, без чего тема перестанет быть понятной, и сразу станет ясно, что мешало чтению.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5533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соберите основу: один заголовок, один главный тезис и три опоры. Эти элементы показывают смысл слайда быстрее, чем подробный текст, и помогают удержать внимание.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81075" y="230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взглядом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проверьте результат глазами читателя. Если слайд читается за несколько секунд, выглядит контрастно и не требует долгого поиска смысла, значит, он работает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видно сразу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выделить главное, достаточно четырёх шагов: прочитать, отметить тезис, найти опоры и сделать вывод. Если в тексте и на слайде остаётся только смысл, материал становится короче, понятнее и запоминается намного легче.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2026-07-25T21:33:15Z</dcterms:created>
  <dcterms:modified xsi:type="dcterms:W3CDTF">2026-07-25T21:33:15Z</dcterms:modified>
</cp:coreProperties>
</file>