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Яхнин «Силачи»: веселая история о силе и доброте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силе, смекалке и добром уроке.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Яхнин и его книги для детей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Яхнин писал для детей просто и живо: с юмором, яркими образами и понятным смыслом. Поэтому «Силачи» легко читать и интересно обсуждать во 2 классе.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силачи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действуют герои, которые любят показывать свою мощь и спорить друг с другом. Их важный вид выглядит комично, потому что преувеличение делает их смешными, а не страшными.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крупные фигуры, выразительные лица и широкие жесты. Такие детали сразу передают характер персонажей и помогают увидеть их гордость, самоуверенность и желание казаться сильнее всех.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не вызывает тревоги: в ней чувствуется веселый, доброжелательный комизм. Герои будто стараются удивить весь мир, но именно это и делает их образ особенно забавным для читателя.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силачей легко запомнить второклассникам: они яркие, подвижные и немного смешные. Через них хорошо видно, как писатель умеет говорить о серьезном с улыбкой.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Спор о силе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того, что герои спорят, кто из них сильнее. Каждый хочет выглядеть победителем и сразу привлечь к себе внимание.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Похвальба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начинается громкая похвальба: силачи стараются перещеголять друг друга словами. Им важно не только быть сильными, но и доказать это всем вокруг.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спора приходит момент, когда слова нужно подтвердить делом. Именно тогда становится ясно, кто умеет только хвастаться, а кто способен действовать.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характера видны у героев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говорит слишком смело и любит производить впечатление. Его поведение показывает не настоящую силу, а желание быть первым и заметным для всех.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ум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персонаж действует тише, но рассуждает разумнее. Он не спешит хвастаться, а сначала думает, поэтому выглядит более надежным и собранным.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особенно заметен, когда речь героя не совпадает с его поступками. Тогда хвастовство звучит смешно, а читатель сразу понимает, кому можно верить.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персонажи ведут себя в споре и трудности, видно их отношение к окружающим. Уважение и сдержанность выглядят гораздо привлекательнее громких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сказке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спор о силе приводит к смешному и поучительному итогу.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вызывает улыбку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о себе слишком громко и важно, будто способны на невозможное. Такое преувеличение сразу делает их смешными и немного нелепыми.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повторяющиеся слова и действия, которые звучат как шутка. Повтор помогает создать ритм и делает сцену похожей на веселую игру.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кажется, что силачи вот-вот всех поразят, появляется смешная трудность. Именно неожиданный поворот заставляет улыбнуться и следить за событием дальше.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забавно, когда важный вид героев не совпадает с тем, что происходит на самом деле. Этот контраст делает историю живой, легкой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слабость в сказке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физическая сила не становится главным достоинством. Гораздо важнее умение подумать, не растеряться и выбрать правильный способ действия.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 добротой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сила проявляется тогда, когда герой умеет быть доброжелательным и справедливым. Без этого даже большой и крепкий персонаж выглядит слабым.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Разумнее громких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могучим силачом особенно заметен спокойный герой, который сначала думает, а потом действует. Он вызывает уважение, потому что не тратит силы зря.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написан текст Л. Яхнина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героев звучат естественно и выразительно. По ним легко понять, кто уверен в себе, кто удивлен, а кто уже начинает досадовать.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использует повторяющиеся слова и обороты, чтобы усилить ритм и сделать сцену запоминающейся. Текст приятно читать вслух, почти как маленькое выступление.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предложения помогают быстро следить за событиями. Они делают историю подвижной, а действия героев — особенно ясными для младших школьников.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Сценка перед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точным репликам и ярким деталям сказка похожа на небольшую театральную сцену. Читатель легко представляет, кто как говорит и двигается.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сила ценна только вместе с добротой и умом.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один ясный урок: громкие слова быстро забываются, а хорошие поступки остаются в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Яхнин «Силачи»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Силачи в смешных позах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герои могут стоять очень широко, будто готовы показать невероятную мощь. Но их важный вид лучше сделать слегка комичным: круглые глаза, большие жесты и забавные детали одежды сразу создадут веселое настроение.
</a:t>
            </a:r>
            <a:endParaRPr lang="en-US" sz="129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спора и похвальбы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иллюстрация может передать момент, когда персонажи громко спорят и перебивают друг друга. Важно показать не злость, а смешное самолюбие: поднятые подбородки, напряженные руки и выразительные лица расскажут историю без слов.
</a:t>
            </a:r>
            <a:endParaRPr lang="en-US" sz="120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настоящего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изобразить момент, когда громкие слова сталкиваются с трудностью. Один герой выглядит растерянным, другой действует спокойно и уверенно, а зритель сразу видит разницу между хвастовством и настоящей силой.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могут быть рисунки к сказке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героев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силе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силой и мощью, помогают представить героев крупными, уверенными и очень подвижными. Они задают настроение всей сказке и делают образы особенно заметными для читателя.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соперничества помогает почувствовать, как герои стараются превзойти друг друга. Такие слова делают сцену живой и показывают, что главный конфликт возникает из желания быть первым.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похвальбы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Похвальба звучит громко и смешно, потому что в ней много самоуверенности. Именно эти выражения помогают увидеть, как герои больше говорят о себе, чем действительно действуют.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ловкости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ловкостью и сноровкой, подчеркивают, кто умеет думать быстро и действовать разумно. Они помогают заметить, что не всякая сила полезна без ума и спокойствия.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к силе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сказке показывает, как сначала сила кажется главным достоинством, а затем на первый план выходят ум, доброта и умение помочь.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поступки оцениваются в сказке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842828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Хвастовство выглядит смешно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слишком много говорит о себе, он кажется не сильным, а забавным. Сказка показывает, что пустые слова быстро теряют цену, если за ними нет дела.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498085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вызывает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спешит спорить и умеет думать, выглядит надежнее. Спокойный поступок в сказке важнее громких обещаний, потому что он помогает выйти из трудной ситуации.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153339" y="3165622"/>
            <a:ext cx="3185296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ценится выше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особенно хорошо видны добрые действия. Если герой помогает, а не соревнуется зря, он выглядит по-настоящему сильным и заслуживает уважения окружающих.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поворот в сказке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перед испытанием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держатся очень уверенно: высоко поднимают голову, говорят громко и будто не сомневаются в себе. Их позы и выражения лиц легко показать на рисунке, потому что они выглядят почти как настоящие чемпионы.
</a:t>
            </a:r>
            <a:endParaRPr lang="en-US" sz="1213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Растерянность вместо важности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неожиданная проверка, и уверенность быстро исчезает. Один герой уже не кажется таким грозным: он смущен, оглядывается и не знает, что делать дальше. Именно этот контраст делает эпизод особенно запоминающимся.
</a:t>
            </a:r>
            <a:endParaRPr lang="en-US" sz="11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запомнить это произведение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небольшая по объему, поэтому ее удобно прочитать за один урок или дома. Ребенку легко удержать в памяти последовательность событий и пересказать их своими словами.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том, кто сильнее, понятен почти каждому школьнику. Такая тема сразу вызывает интерес, потому что напоминает обычные детские соревнования и желание выделиться.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смешные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выразительных мелочей: важные позы, громкие слова и неожиданные реакции героев. Именно они делают текст веселым и помогают быстро запомнить образы персонажей.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требует сложных догадок: читатель ясно видит, чему учит история. Поэтому сказку легко не только читать, но и обсуждать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сказки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хвастался больше всех?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вспомнить героев и понять, кто особенно любил выглядеть сильным. Ответ показывает, как в сказке изображается самоуверенность и желание выделиться.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смешной?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заметить, что герои говорят слишком громко и серьезно, а выглядят очень забавно. Комизм возникает из-за разрыва между их словами и настоящими делами.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показала проверка?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помогает увидеть, кто умеет действовать спокойно, а кто теряется при трудности. Именно проверка раскрывает истинные качества персонажей и меняет отношение к ним.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история?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этот вопрос подводит к главной мысли: сила полезна только вместе с добротой, умом и уважением. Без этих качеств она выглядит пустой и смешной.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2245" y="2135775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связана с жизнью школьника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бывают споры о том, кто быстрее, сильнее или лучше. Сказка напоминает: спорить можно, но не стоит забывать о вежливости и уважении к другим.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победить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знакомо стремление быть первым в игре или соревновании. История показывает, что победа радует больше, если человек остается честным, спокойным и не зазнается.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друзьям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сила заметна не только на соревновании, но и в простых добрых делах. Если человек помогает товарищу, он проявляет себя гораздо лучше, чем в громких словах.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без хвастовства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радоваться своим успехам тихо и достойно. Когда человек не хвастается и не обижает других, с ним легче дружить и работать вместе.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по произведению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«Силачи» читаются легко, потому что в сказке много движения, ярких реплик и смешных деталей. Сюжет сразу захватывает внимание и не кажется трудным для понимания.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запоминаются благодаря своим словам, жестам и манере поведения. Один хочет казаться самым сильным, другой действует разумнее, и именно это создает интересный контраст.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момент сказки — ситуация, которая показывает, кто действительно умеет что-то делать. После нее становится ясно, что внешняя сила не всегда означает настоящую ценность.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убеждает: быть сильным хорошо, но еще важнее быть добрым, умным и справедливым. Именно такие качества делают человека по-настоящему достойным 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становится настоящей, когда рядом доброта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Л. Яхнина напоминает: громкие слова быстро забываются, а добрые дела остаются в памяти. Настоящая сила заметна в уме, дружбе и уважении к людям.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2026-05-27T14:27:50Z</dcterms:created>
  <dcterms:modified xsi:type="dcterms:W3CDTF">2026-05-27T14:27:50Z</dcterms:modified>
</cp:coreProperties>
</file>