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Заглянем в зелёный и живой мир рядом с нами.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не живут по отдельности: они помогают друг другу, делятся кислородом, пищей и укрытием. В лесу, на лугу и даже во дворе у каждого есть важное дело, словно в дружной команде без опозданий.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работает вместе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растения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высокие растения с крепким стволом и ветвями. Они дают тень, защищают от ветра и становятся домом для птиц, белок и множества маленьких жителей леса.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маленькие растения, которые любят влажные места и тень. Они растут плотным зелёным ковриком на камнях, земле и пнях, помогая сохранять влагу.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ниже деревьев, но тоже очень заметны в природе. У них несколько стеблей, а густые ветки помогают прятаться птицам, насекомым и мелким зверькам.
</a:t>
            </a:r>
            <a:endParaRPr lang="en-US" sz="123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обычно невысокие, мягкие и быстро растут. Они покрывают луга, поля и дворы зелёным ковром, а некоторые из них радуют человека красивыми цветами.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крепко удерживает растение в земле и помогает ему пить воду с растворёнными веществами. Он часто спрятан под землёй, поэтому работает незаметно, но очень усердно.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помогает появиться плодам и семенам. После цветения часто образуется плод, в котором спрятаны новые семена для будущих растений.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 и словно проводит по нему воду и питательные вещества. По нему листья и цветки получают всё нужное для роста и развития.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создавать питание. Кроме того, они участвуют в дыхании и делают растение красивым и узнаваемым.
</a:t>
            </a:r>
            <a:endParaRPr lang="en-US" sz="1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маленького семени спрятана будущая жизнь. Если ему хватает воды, тепла и света, оно просыпается и начинает расти.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семени появляется нежный росток. Он тянется вверх к свету, а корешки уходят вниз, чтобы удержать растение и добывать воду.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росток становится сильным и большим. Летом рост идёт быстрее, а у некоторых растений позже появляются цветы, плоды и новые семена.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растения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растения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берёзы, ели, папоротники и многие другие растения. Здесь им помогает тень деревьев, влажная почва и защита от сильного ветра.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рек, прудов и озёр растут растения, любящие влагу. Кувшинка, камыш и рогоз живут там, где почва всегда влажная или даже мокрая.
</a:t>
            </a:r>
            <a:endParaRPr lang="en-US" sz="1294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поле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лугах и полях много солнца и простора. Здесь хорошо чувствуют себя травы и цветы, которым нужно много света и достаточно влаги.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люди выращивают яблони, вишни, смородину и цветы. За такими растениями ухаживают, чтобы они радовали урожаем и красивым видом.
</a:t>
            </a:r>
            <a:endParaRPr lang="en-US" sz="1283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умеют жить там, где мало воды. Кактусы и другие жители сухих мест запасают влагу и хорошо переносят жаркое солнце.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1347330"/>
            <a:ext cx="4063200" cy="32219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животные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собака, корова и курица живут рядом с человеком. Люди кормят их, ухаживают за ними, а животные отвечают дружбой, пользой и весёлым присутствием.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ёж, заяц, воробей и рыба сами ищут пищу и строят свою жизнь в природе. Им нужно уметь быстро двигаться и защищаться.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у животных находятся глаза, уши, рот и нос. Эти части помогают видеть, слышать, чувствовать запахи и находить пищу или опасность.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и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помогают бегать, прыгать и держаться на земле, а крылья — летать. У каждого животного свои удобные способы движения, почти как собственные ботинки.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хвост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плавники и хвост помогают плавать и поворачивать в воде. Эти части делают движения точными, быстрыми и ловкими, словно маленький подводный руль.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перья, чешуя и хитиновый покров защищают животных от холода, жары и повреждений. Они помогают сохранять тепло и чувствовать себя в безопасности.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тела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находят пищу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животные замечают еду, выбирают её и получают силы для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244" y="0"/>
            <a:ext cx="1756412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496599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покрыты шерстью, а своих детёнышей они обычно кормят молоком. Среди них есть и большие, и совсем маленькие животные, но все они дышат воздухом.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2496599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умеют летать не все, но почти все откладывают яйца. Их клюв помогает добывать пищу, а крылья — передвигаться по воздуху.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4806546" y="801825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воде, дышат жабрами и передвигаются с помощью плавников и хвоста. Их тело помогает легко скользить в воде, не теряя ни минуты.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4806546" y="2374050"/>
            <a:ext cx="20592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очень маленькие, но их на Земле особенно много. У них шесть лапок, а у многих есть крылья, поэтому они легко переползают и перелетают.
</a:t>
            </a:r>
            <a:endParaRPr lang="en-US" sz="1077" dirty="0"/>
          </a:p>
        </p:txBody>
      </p:sp>
      <p:sp>
        <p:nvSpPr>
          <p:cNvPr id="15" name="Text 6"/>
          <p:cNvSpPr txBox="1"/>
          <p:nvPr/>
        </p:nvSpPr>
        <p:spPr>
          <a:xfrm>
            <a:off x="7116500" y="801825"/>
            <a:ext cx="1757100" cy="26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пресмыкающиеся
</a:t>
            </a:r>
            <a:pPr algn="l" indent="0" marL="0">
              <a:lnSpc>
                <a:spcPct val="115000"/>
              </a:lnSpc>
              <a:buNone/>
            </a:pPr>
            <a:r>
              <a:rPr lang="en-US" sz="14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умеют жить и в воде, и на суше, а пресмыкающиеся чаще ползают или передвигаются низко к земле. У этих групп есть свои особые привычки и защитные покровы.
</a:t>
            </a:r>
            <a:endParaRPr lang="en-US" sz="14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уверенно шагают по тротуару, клюют крошки и взлетают, когда кто-то подходит слишком близко. Их легко заметить возле домов, парков и остановок. Для города они стали почти такими же привычными, как скамейки и фонари.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на площади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растут деревья, кусты и цветы, которые дают тень и радуют глаз. На ветках могут прятаться воробьи, а под листьями — деловитые муравьи. Даже обычный двор умеет удивлять, если смотреть внимательно.
</a:t>
            </a:r>
            <a:endParaRPr lang="en-US" sz="888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 маленький сад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 живут рядом с человеком, привыкают к дому и становятся настоящими друзьями семьи. Они любят заботу, игру и внимание. Их поведение напоминает, что живые существа чувствуют тепло и доброту.
</a:t>
            </a:r>
            <a:endParaRPr lang="en-US" sz="92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друзья рядом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городскую природу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перелетают с цветка на цветок и переносят пыльцу. Благодаря этому у растений появляются плоды и семена, а в садах и на лугах становится больше жизни.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белки и другие животные уносят семена далеко от родного растения. Так новые деревья и травы могут вырасти в других местах, а лес и поле постепенно обновляются.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 для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птицам гнёзда, белкам — укрытие, а насекомым — защиту. В густой кроне можно спрятаться от ветра, дождя и хищников. Это настоящий природный дом.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растение и животное выполняет свою роль. Одни кормят, другие защищают, третьи помогают размножаться. Поэтому природа похожа на дружную команду, где никто не лишний.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сама себе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исчезнет хотя бы одно звено, вся цепь станет слабее. Этот простой пример помогает понять, почему в природе важно беречь и растения, и животных.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звена в цепи «трава — заяц — лиса» показывают, как связаны растения и животные.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пищевой цепи: трава → заяц → лиса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по временам года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77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
</a:t>
            </a:r>
            <a:pPr algn="l" indent="0" marL="0">
              <a:lnSpc>
                <a:spcPct val="150000"/>
              </a:lnSpc>
              <a:buNone/>
            </a:pPr>
            <a:r>
              <a:rPr lang="en-US" sz="77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на деревьях набухают почки, распускаются листья и появляются цветы. У многих животных рождаются детёныши, а птицы возвращаются из тёплых стран.
</a:t>
            </a:r>
            <a:endParaRPr lang="en-US" sz="776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дарит силу
</a:t>
            </a:r>
            <a:pPr algn="l" indent="0" marL="0">
              <a:lnSpc>
                <a:spcPct val="150000"/>
              </a:lnSpc>
              <a:buNone/>
            </a:pPr>
            <a:r>
              <a:rPr lang="en-US" sz="8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много света, тепла и сочной пищи. Растения быстро растут, на лугах шумят насекомые, а животные запасают силы. В это время природа особенно яркая и шумная.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бережёт покой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одни животные спят, другие меняют шерсть или перья, а некоторые улетают туда, где теплее. Растения тоже отдыхают под снегом и ждут весеннего солнца.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2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собирает дары
</a:t>
            </a:r>
            <a:pPr algn="l" indent="0" marL="0">
              <a:lnSpc>
                <a:spcPct val="150000"/>
              </a:lnSpc>
              <a:buNone/>
            </a:pPr>
            <a:r>
              <a:rPr lang="en-US" sz="82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созревают плоды, орехи и семена. Листья меняют цвет и опадают, а многие животные начинают готовиться к холодам. Природа будто аккуратно складывает свои запасы.
</a:t>
            </a:r>
            <a:endParaRPr lang="en-US" sz="8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 животные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становятся редкими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вырубают, воду и воздух загрязняют, а пожары уничтожают дома животных и места, где растут растения. Из-за этого некоторым видам становится всё труднее выживать.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редкие виды, которым нужна особая защита. Это важный список-помощник: он напоминает людям, каких животных и растений нужно беречь особенно внимательно.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опоздать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редкий вид исчезнет совсем, вернуть его очень трудно. Поэтому забота о природе нужна не когда уже поздно, а заранее — тихо, аккуратно и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 природе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рвите редкие цветы, не ломайте ветки и не топчите траву. Растения растут медленно, поэтому им особенно нужна осторожность. Даже маленький цветок заслуживает уважения.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в лесу или парке нужно убирать за собой. Бумага, пластик и стекло вредят животным и портят землю. Чистое место радует всех, а мусора — ни капли.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ухаживать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 клумбой и полив молодых растений делают город зеленее. Когда человек помогает ростку, он помогает и птицам, и насекомым, и самому воздуху.
</a:t>
            </a:r>
            <a:endParaRPr lang="en-US" sz="1084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Подкармливать с умом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можно помочь кормушкой и подходящим кормом. Ещё важно беречь воду и не тратить её зря. Маленькие добрые дела складываются в большую заботу.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по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 можно заметить, какие деревья растут вдоль улицы и какие птицы сидят на проводах. Такие наблюдения делают обычный путь похожим на маленькое открытие.
</a:t>
            </a:r>
            <a:endParaRPr lang="en-US" sz="1070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первыми распускаются самые смелые цветы. Они показывают, что холод отступает и начинается новый сезон. Наблюдать за этим особенно приятно — будто природа здоровается с нами.
</a:t>
            </a:r>
            <a:endParaRPr lang="en-US" sz="1219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разной формы, размера и цвета. Если присмотреться, можно увидеть прожилки, края и узоры. Природа будто рисует каждый лист по-своему, без повторов.
</a:t>
            </a:r>
            <a:endParaRPr lang="en-US" sz="1061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интересно двигаются, поют и ищут корм. Можно заметить, кто прыгает по земле, а кто сидит высоко на ветке. Наблюдение за птицами развивает внимательность.
</a:t>
            </a:r>
            <a:endParaRPr lang="en-US" sz="11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растениях и животных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Бамбук-спринтер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растёт очень быстро, поэтому за ним интересно наблюдать. У него крепкие стебли, и он может образовывать целые заросли, похожие на зелёный лес-стройотряд.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Долгожители среди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деревья живут очень долго и переживают много поколений людей. Они становятся свидетелями истории, а их широкие кроны дают тень, прохладу и дом для многих обитателей.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умеет зависать в воздухе и летать очень быстро. Такая ловкость помогает ему пить нектар из цветов, почти не садясь, словно маленький живой вертолётик.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Муравьиная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часто действуют дружно и сообща: строят, переносят и защищают. Один муравей силён, а вместе они справляются с очень большой работой. Вот это команда!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живых существ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нужно питание
</a:t>
            </a:r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живые существа получают пищу из почвы и света, другие едят растения или других животных. Питание даёт энергию, чтобы двигаться, цвести, играть и строить домики.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появляются на свет
</a:t>
            </a:r>
            <a:pPr algn="l" indent="0" marL="0">
              <a:lnSpc>
                <a:spcPct val="150000"/>
              </a:lnSpc>
              <a:buNone/>
            </a:pPr>
            <a:r>
              <a:rPr lang="en-US" sz="9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когда-то начинают свою жизнь. У одних появляются семена, у других — детёныши или малыши. Так природа передаёт жизнь от одного поколения к другому.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растут и меняются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 живые существа маленькие, а потом становятся больше и сильнее. Растение тянется к солнцу, а животное учится бегать, летать, плавать и находить пищу.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нужен воздух и вода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воздуха и воды не может жить ни растение, ни животное. Вода помогает расти и сохранять силы, а воздух нужен для дыхания и жизни каждый день.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продолжают свой род
</a:t>
            </a:r>
            <a:pPr algn="l" indent="0" marL="0">
              <a:lnSpc>
                <a:spcPct val="150000"/>
              </a:lnSpc>
              <a:buNone/>
            </a:pPr>
            <a:r>
              <a:rPr lang="en-US" sz="9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оставляют потомство: семена, яйца или детёнышей. Благодаря этому жизнь не останавливается, а продолжается дальше, как добрая природная эстафета.
</a:t>
            </a:r>
            <a:endParaRPr lang="en-US" sz="9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живут рядом и помогают друг другу каждый день. Если мы будем беречь леса, луга и водоёмы, Земля останется красивой, зелёной и живой.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одна большая команда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2026-05-25T19:50:10Z</dcterms:created>
  <dcterms:modified xsi:type="dcterms:W3CDTF">2026-05-25T19:50:10Z</dcterms:modified>
</cp:coreProperties>
</file>